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ink/ink1.xml" ContentType="application/inkml+xml"/>
  <Override PartName="/ppt/tags/tag69.xml" ContentType="application/vnd.openxmlformats-officedocument.presentationml.tags+xml"/>
  <Override PartName="/ppt/ink/ink2.xml" ContentType="application/inkml+xml"/>
  <Override PartName="/ppt/tags/tag70.xml" ContentType="application/vnd.openxmlformats-officedocument.presentationml.tags+xml"/>
  <Override PartName="/ppt/ink/ink3.xml" ContentType="application/inkml+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ink/ink4.xml" ContentType="application/inkml+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84" r:id="rId4"/>
    <p:sldId id="285" r:id="rId5"/>
    <p:sldId id="286" r:id="rId6"/>
    <p:sldId id="287" r:id="rId7"/>
    <p:sldId id="288" r:id="rId8"/>
    <p:sldId id="289" r:id="rId9"/>
    <p:sldId id="258" r:id="rId10"/>
    <p:sldId id="265" r:id="rId11"/>
    <p:sldId id="283" r:id="rId12"/>
    <p:sldId id="260" r:id="rId13"/>
    <p:sldId id="262" r:id="rId14"/>
    <p:sldId id="272" r:id="rId15"/>
    <p:sldId id="261" r:id="rId16"/>
    <p:sldId id="264" r:id="rId17"/>
    <p:sldId id="273" r:id="rId18"/>
    <p:sldId id="278" r:id="rId19"/>
    <p:sldId id="263" r:id="rId20"/>
    <p:sldId id="279" r:id="rId21"/>
    <p:sldId id="267" r:id="rId22"/>
  </p:sldIdLst>
  <p:sldSz cx="12192000" cy="6858000"/>
  <p:notesSz cx="6858000" cy="9144000"/>
  <p:embeddedFontLst>
    <p:embeddedFont>
      <p:font typeface="等线" panose="02010600030101010101" pitchFamily="2" charset="-122"/>
      <p:regular r:id="rId23"/>
      <p:bold r:id="rId24"/>
    </p:embeddedFont>
    <p:embeddedFont>
      <p:font typeface="等线" panose="02010600030101010101" pitchFamily="2" charset="-122"/>
      <p:regular r:id="rId23"/>
      <p:bold r:id="rId24"/>
    </p:embeddedFont>
    <p:embeddedFont>
      <p:font typeface="等线 Light" panose="02010600030101010101" pitchFamily="2" charset="-122"/>
      <p:regular r:id="rId25"/>
    </p:embeddedFont>
    <p:embeddedFont>
      <p:font typeface="方正粗黑宋简体" panose="02000000000000000000" pitchFamily="2" charset="-122"/>
      <p:regular r:id="rId26"/>
    </p:embeddedFont>
    <p:embeddedFont>
      <p:font typeface="微软雅黑" panose="020B0503020204020204" pitchFamily="34" charset="-122"/>
      <p:regular r:id="rId27"/>
      <p:bold r:id="rId28"/>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97ED2"/>
    <a:srgbClr val="C2C1C3"/>
    <a:srgbClr val="C9D1E8"/>
    <a:srgbClr val="99A5CF"/>
    <a:srgbClr val="9DB4FB"/>
    <a:srgbClr val="8D9294"/>
    <a:srgbClr val="293234"/>
    <a:srgbClr val="E0D9E3"/>
    <a:srgbClr val="E1E1E3"/>
    <a:srgbClr val="EFEFF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778" autoAdjust="0"/>
    <p:restoredTop sz="94660"/>
  </p:normalViewPr>
  <p:slideViewPr>
    <p:cSldViewPr snapToGrid="0">
      <p:cViewPr varScale="1">
        <p:scale>
          <a:sx n="87" d="100"/>
          <a:sy n="87" d="100"/>
        </p:scale>
        <p:origin x="620" y="63"/>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notesViewPr>
    <p:cSldViewPr snapToGrid="0">
      <p:cViewPr varScale="1">
        <p:scale>
          <a:sx n="92" d="100"/>
          <a:sy n="92" d="100"/>
        </p:scale>
        <p:origin x="2550" y="10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5.fntdata"/><Relationship Id="rId30"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3-23T22:06:57"/>
    </inkml:context>
    <inkml:brush xml:id="br0">
      <inkml:brushProperty name="width" value="0.05" units="cm"/>
      <inkml:brushProperty name="height" value="0.05" units="cm"/>
    </inkml:brush>
  </inkml:definitions>
  <inkml:trace contextRef="#ctx0" brushRef="#br0">0 0 12515,'0'0'3808</inkml:trace>
</inkml:ink>
</file>

<file path=ppt/ink/ink2.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3-23T22:06:57"/>
    </inkml:context>
    <inkml:brush xml:id="br0">
      <inkml:brushProperty name="width" value="0.05" units="cm"/>
      <inkml:brushProperty name="height" value="0.05" units="cm"/>
    </inkml:brush>
  </inkml:definitions>
  <inkml:trace contextRef="#ctx0" brushRef="#br0">0 0 12515,'0'0'3808</inkml:trace>
</inkml:ink>
</file>

<file path=ppt/ink/ink3.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3-23T22:06:57"/>
    </inkml:context>
    <inkml:brush xml:id="br0">
      <inkml:brushProperty name="width" value="0.05" units="cm"/>
      <inkml:brushProperty name="height" value="0.05" units="cm"/>
    </inkml:brush>
  </inkml:definitions>
  <inkml:trace contextRef="#ctx0" brushRef="#br0">0 0 12515,'0'0'3808</inkml:trace>
</inkml:ink>
</file>

<file path=ppt/ink/ink4.xml><?xml version="1.0" encoding="utf-8"?>
<inkml:ink xmlns:inkml="http://www.w3.org/2003/InkML">
  <inkml:definitions>
    <inkml:context xml:id="ctx0">
      <inkml:inkSource xml:id="inkSrc0">
        <inkml:traceFormat>
          <inkml:channel name="X" type="integer" units="cm"/>
          <inkml:channel name="Y" type="integer" units="cm"/>
          <inkml:channel name="F" type="integer" max="1023" units="cm"/>
        </inkml:traceFormat>
        <inkml:channelProperties>
          <inkml:channelProperty channel="X" name="resolution" value="28.34646" units="1/cm"/>
          <inkml:channelProperty channel="Y" name="resolution" value="28.34646" units="1/cm"/>
          <inkml:channelProperty channel="F" name="resolution" value="2.84167" units="1/cm"/>
        </inkml:channelProperties>
      </inkml:inkSource>
      <inkml:timestamp xml:id="ts0" timeString="2022-03-23T22:06:57"/>
    </inkml:context>
    <inkml:brush xml:id="br0">
      <inkml:brushProperty name="width" value="0.05" units="cm"/>
      <inkml:brushProperty name="height" value="0.05" units="cm"/>
    </inkml:brush>
  </inkml:definitions>
  <inkml:trace contextRef="#ctx0" brushRef="#br0">0 0 12515,'0'0'3808</inkml:trace>
</inkml:ink>
</file>

<file path=ppt/slideLayouts/_rels/slideLayout1.xml.rels><?xml version="1.0" encoding="UTF-8" standalone="yes"?>
<Relationships xmlns="http://schemas.openxmlformats.org/package/2006/relationships"><Relationship Id="rId3" Type="http://schemas.openxmlformats.org/officeDocument/2006/relationships/tags" Target="../tags/tag8.xml"/><Relationship Id="rId2" Type="http://schemas.openxmlformats.org/officeDocument/2006/relationships/tags" Target="../tags/tag7.xml"/><Relationship Id="rId1" Type="http://schemas.openxmlformats.org/officeDocument/2006/relationships/tags" Target="../tags/tag6.xml"/><Relationship Id="rId6" Type="http://schemas.openxmlformats.org/officeDocument/2006/relationships/slideMaster" Target="../slideMasters/slideMaster1.xml"/><Relationship Id="rId5" Type="http://schemas.openxmlformats.org/officeDocument/2006/relationships/tags" Target="../tags/tag10.xml"/><Relationship Id="rId4" Type="http://schemas.openxmlformats.org/officeDocument/2006/relationships/tags" Target="../tags/tag9.xml"/></Relationships>
</file>

<file path=ppt/slideLayouts/_rels/slideLayout10.xml.rels><?xml version="1.0" encoding="UTF-8" standalone="yes"?>
<Relationships xmlns="http://schemas.openxmlformats.org/package/2006/relationships"><Relationship Id="rId3" Type="http://schemas.openxmlformats.org/officeDocument/2006/relationships/tags" Target="../tags/tag55.xml"/><Relationship Id="rId2" Type="http://schemas.openxmlformats.org/officeDocument/2006/relationships/tags" Target="../tags/tag54.xml"/><Relationship Id="rId1" Type="http://schemas.openxmlformats.org/officeDocument/2006/relationships/tags" Target="../tags/tag53.xml"/><Relationship Id="rId5" Type="http://schemas.openxmlformats.org/officeDocument/2006/relationships/slideMaster" Target="../slideMasters/slideMaster1.xml"/><Relationship Id="rId4" Type="http://schemas.openxmlformats.org/officeDocument/2006/relationships/tags" Target="../tags/tag56.xml"/></Relationships>
</file>

<file path=ppt/slideLayouts/_rels/slideLayout11.xml.rels><?xml version="1.0" encoding="UTF-8" standalone="yes"?>
<Relationships xmlns="http://schemas.openxmlformats.org/package/2006/relationships"><Relationship Id="rId3" Type="http://schemas.openxmlformats.org/officeDocument/2006/relationships/tags" Target="../tags/tag59.xml"/><Relationship Id="rId2" Type="http://schemas.openxmlformats.org/officeDocument/2006/relationships/tags" Target="../tags/tag58.xml"/><Relationship Id="rId1" Type="http://schemas.openxmlformats.org/officeDocument/2006/relationships/tags" Target="../tags/tag57.xml"/><Relationship Id="rId6" Type="http://schemas.openxmlformats.org/officeDocument/2006/relationships/slideMaster" Target="../slideMasters/slideMaster1.xml"/><Relationship Id="rId5" Type="http://schemas.openxmlformats.org/officeDocument/2006/relationships/tags" Target="../tags/tag61.xml"/><Relationship Id="rId4" Type="http://schemas.openxmlformats.org/officeDocument/2006/relationships/tags" Target="../tags/tag60.xml"/></Relationships>
</file>

<file path=ppt/slideLayouts/_rels/slideLayout2.xml.rels><?xml version="1.0" encoding="UTF-8" standalone="yes"?>
<Relationships xmlns="http://schemas.openxmlformats.org/package/2006/relationships"><Relationship Id="rId3" Type="http://schemas.openxmlformats.org/officeDocument/2006/relationships/tags" Target="../tags/tag13.xml"/><Relationship Id="rId2" Type="http://schemas.openxmlformats.org/officeDocument/2006/relationships/tags" Target="../tags/tag12.xml"/><Relationship Id="rId1" Type="http://schemas.openxmlformats.org/officeDocument/2006/relationships/tags" Target="../tags/tag11.xml"/><Relationship Id="rId6" Type="http://schemas.openxmlformats.org/officeDocument/2006/relationships/slideMaster" Target="../slideMasters/slideMaster1.xml"/><Relationship Id="rId5" Type="http://schemas.openxmlformats.org/officeDocument/2006/relationships/tags" Target="../tags/tag15.xml"/><Relationship Id="rId4" Type="http://schemas.openxmlformats.org/officeDocument/2006/relationships/tags" Target="../tags/tag14.xml"/></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18.xml"/><Relationship Id="rId2" Type="http://schemas.openxmlformats.org/officeDocument/2006/relationships/tags" Target="../tags/tag17.xml"/><Relationship Id="rId1" Type="http://schemas.openxmlformats.org/officeDocument/2006/relationships/tags" Target="../tags/tag16.xml"/><Relationship Id="rId6" Type="http://schemas.openxmlformats.org/officeDocument/2006/relationships/slideMaster" Target="../slideMasters/slideMaster1.xml"/><Relationship Id="rId5" Type="http://schemas.openxmlformats.org/officeDocument/2006/relationships/tags" Target="../tags/tag20.xml"/><Relationship Id="rId4" Type="http://schemas.openxmlformats.org/officeDocument/2006/relationships/tags" Target="../tags/tag19.xml"/></Relationships>
</file>

<file path=ppt/slideLayouts/_rels/slideLayout4.xml.rels><?xml version="1.0" encoding="UTF-8" standalone="yes"?>
<Relationships xmlns="http://schemas.openxmlformats.org/package/2006/relationships"><Relationship Id="rId3" Type="http://schemas.openxmlformats.org/officeDocument/2006/relationships/tags" Target="../tags/tag23.xml"/><Relationship Id="rId7" Type="http://schemas.openxmlformats.org/officeDocument/2006/relationships/slideMaster" Target="../slideMasters/slideMaster1.xml"/><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tags" Target="../tags/tag26.xml"/><Relationship Id="rId5" Type="http://schemas.openxmlformats.org/officeDocument/2006/relationships/tags" Target="../tags/tag25.xml"/><Relationship Id="rId4" Type="http://schemas.openxmlformats.org/officeDocument/2006/relationships/tags" Target="../tags/tag24.xml"/></Relationships>
</file>

<file path=ppt/slideLayouts/_rels/slideLayout5.xml.rels><?xml version="1.0" encoding="UTF-8" standalone="yes"?>
<Relationships xmlns="http://schemas.openxmlformats.org/package/2006/relationships"><Relationship Id="rId8" Type="http://schemas.openxmlformats.org/officeDocument/2006/relationships/tags" Target="../tags/tag34.xml"/><Relationship Id="rId3" Type="http://schemas.openxmlformats.org/officeDocument/2006/relationships/tags" Target="../tags/tag29.xml"/><Relationship Id="rId7" Type="http://schemas.openxmlformats.org/officeDocument/2006/relationships/tags" Target="../tags/tag33.xml"/><Relationship Id="rId2" Type="http://schemas.openxmlformats.org/officeDocument/2006/relationships/tags" Target="../tags/tag28.xml"/><Relationship Id="rId1" Type="http://schemas.openxmlformats.org/officeDocument/2006/relationships/tags" Target="../tags/tag27.xml"/><Relationship Id="rId6" Type="http://schemas.openxmlformats.org/officeDocument/2006/relationships/tags" Target="../tags/tag32.xml"/><Relationship Id="rId5" Type="http://schemas.openxmlformats.org/officeDocument/2006/relationships/tags" Target="../tags/tag31.xml"/><Relationship Id="rId4" Type="http://schemas.openxmlformats.org/officeDocument/2006/relationships/tags" Target="../tags/tag30.xml"/><Relationship Id="rId9"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37.xml"/><Relationship Id="rId2" Type="http://schemas.openxmlformats.org/officeDocument/2006/relationships/tags" Target="../tags/tag36.xml"/><Relationship Id="rId1" Type="http://schemas.openxmlformats.org/officeDocument/2006/relationships/tags" Target="../tags/tag35.xml"/><Relationship Id="rId5" Type="http://schemas.openxmlformats.org/officeDocument/2006/relationships/slideMaster" Target="../slideMasters/slideMaster1.xml"/><Relationship Id="rId4" Type="http://schemas.openxmlformats.org/officeDocument/2006/relationships/tags" Target="../tags/tag38.xml"/></Relationships>
</file>

<file path=ppt/slideLayouts/_rels/slideLayout7.xml.rels><?xml version="1.0" encoding="UTF-8" standalone="yes"?>
<Relationships xmlns="http://schemas.openxmlformats.org/package/2006/relationships"><Relationship Id="rId3" Type="http://schemas.openxmlformats.org/officeDocument/2006/relationships/tags" Target="../tags/tag41.xml"/><Relationship Id="rId2" Type="http://schemas.openxmlformats.org/officeDocument/2006/relationships/tags" Target="../tags/tag40.xml"/><Relationship Id="rId1" Type="http://schemas.openxmlformats.org/officeDocument/2006/relationships/tags" Target="../tags/tag39.xml"/><Relationship Id="rId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tags" Target="../tags/tag44.xml"/><Relationship Id="rId7" Type="http://schemas.openxmlformats.org/officeDocument/2006/relationships/slideMaster" Target="../slideMasters/slideMaster1.xml"/><Relationship Id="rId2" Type="http://schemas.openxmlformats.org/officeDocument/2006/relationships/tags" Target="../tags/tag43.xml"/><Relationship Id="rId1" Type="http://schemas.openxmlformats.org/officeDocument/2006/relationships/tags" Target="../tags/tag42.xml"/><Relationship Id="rId6" Type="http://schemas.openxmlformats.org/officeDocument/2006/relationships/tags" Target="../tags/tag47.xml"/><Relationship Id="rId5" Type="http://schemas.openxmlformats.org/officeDocument/2006/relationships/tags" Target="../tags/tag46.xml"/><Relationship Id="rId4" Type="http://schemas.openxmlformats.org/officeDocument/2006/relationships/tags" Target="../tags/tag45.xml"/></Relationships>
</file>

<file path=ppt/slideLayouts/_rels/slideLayout9.xml.rels><?xml version="1.0" encoding="UTF-8" standalone="yes"?>
<Relationships xmlns="http://schemas.openxmlformats.org/package/2006/relationships"><Relationship Id="rId3" Type="http://schemas.openxmlformats.org/officeDocument/2006/relationships/tags" Target="../tags/tag50.xml"/><Relationship Id="rId2" Type="http://schemas.openxmlformats.org/officeDocument/2006/relationships/tags" Target="../tags/tag49.xml"/><Relationship Id="rId1" Type="http://schemas.openxmlformats.org/officeDocument/2006/relationships/tags" Target="../tags/tag48.xml"/><Relationship Id="rId6" Type="http://schemas.openxmlformats.org/officeDocument/2006/relationships/slideMaster" Target="../slideMasters/slideMaster1.xml"/><Relationship Id="rId5" Type="http://schemas.openxmlformats.org/officeDocument/2006/relationships/tags" Target="../tags/tag52.xml"/><Relationship Id="rId4" Type="http://schemas.openxmlformats.org/officeDocument/2006/relationships/tags" Target="../tags/tag5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hasCustomPrompt="1"/>
            <p:custDataLst>
              <p:tags r:id="rId1"/>
            </p:custDataLst>
          </p:nvPr>
        </p:nvSpPr>
        <p:spPr>
          <a:xfrm>
            <a:off x="1198800" y="914400"/>
            <a:ext cx="9799200" cy="2570400"/>
          </a:xfrm>
        </p:spPr>
        <p:txBody>
          <a:bodyPr lIns="90000" tIns="46800" rIns="90000" bIns="46800" anchor="b" anchorCtr="0">
            <a:normAutofit/>
          </a:bodyPr>
          <a:lstStyle>
            <a:lvl1pPr algn="ctr">
              <a:defRPr sz="6000"/>
            </a:lvl1pPr>
          </a:lstStyle>
          <a:p>
            <a:r>
              <a:rPr lang="zh-CN" altLang="en-US" dirty="0"/>
              <a:t>单击此处编辑标题</a:t>
            </a:r>
          </a:p>
        </p:txBody>
      </p:sp>
      <p:sp>
        <p:nvSpPr>
          <p:cNvPr id="3" name="副标题 2"/>
          <p:cNvSpPr>
            <a:spLocks noGrp="1"/>
          </p:cNvSpPr>
          <p:nvPr>
            <p:ph type="subTitle" idx="1" hasCustomPrompt="1"/>
            <p:custDataLst>
              <p:tags r:id="rId2"/>
            </p:custDataLst>
          </p:nvPr>
        </p:nvSpPr>
        <p:spPr>
          <a:xfrm>
            <a:off x="1198800" y="3560400"/>
            <a:ext cx="9799200" cy="1472400"/>
          </a:xfrm>
        </p:spPr>
        <p:txBody>
          <a:bodyPr lIns="90000" tIns="46800" rIns="90000" bIns="46800">
            <a:normAutofit/>
          </a:bodyPr>
          <a:lstStyle>
            <a:lvl1pPr marL="0" indent="0" algn="ctr">
              <a:lnSpc>
                <a:spcPct val="110000"/>
              </a:lnSpc>
              <a:buNone/>
              <a:defRPr sz="2400" spc="2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dirty="0"/>
              <a:t>单击此处编辑副标题</a:t>
            </a:r>
          </a:p>
        </p:txBody>
      </p:sp>
      <p:sp>
        <p:nvSpPr>
          <p:cNvPr id="16" name="日期占位符 15"/>
          <p:cNvSpPr>
            <a:spLocks noGrp="1"/>
          </p:cNvSpPr>
          <p:nvPr>
            <p:ph type="dt" sz="half" idx="10"/>
            <p:custDataLst>
              <p:tags r:id="rId3"/>
            </p:custDataLst>
          </p:nvPr>
        </p:nvSpPr>
        <p:spPr/>
        <p:txBody>
          <a:bodyPr/>
          <a:lstStyle/>
          <a:p>
            <a:fld id="{760FBDFE-C587-4B4C-A407-44438C67B59E}" type="datetimeFigureOut">
              <a:rPr lang="zh-CN" altLang="en-US" smtClean="0"/>
              <a:t>2022/7/7</a:t>
            </a:fld>
            <a:endParaRPr lang="zh-CN" altLang="en-US"/>
          </a:p>
        </p:txBody>
      </p:sp>
      <p:sp>
        <p:nvSpPr>
          <p:cNvPr id="17" name="页脚占位符 16"/>
          <p:cNvSpPr>
            <a:spLocks noGrp="1"/>
          </p:cNvSpPr>
          <p:nvPr>
            <p:ph type="ftr" sz="quarter" idx="11"/>
            <p:custDataLst>
              <p:tags r:id="rId4"/>
            </p:custDataLst>
          </p:nvPr>
        </p:nvSpPr>
        <p:spPr/>
        <p:txBody>
          <a:bodyPr/>
          <a:lstStyle/>
          <a:p>
            <a:endParaRPr lang="zh-CN" altLang="en-US" dirty="0"/>
          </a:p>
        </p:txBody>
      </p:sp>
      <p:sp>
        <p:nvSpPr>
          <p:cNvPr id="18" name="灯片编号占位符 17"/>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2022/7/7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7" name="内容占位符 6"/>
          <p:cNvSpPr>
            <a:spLocks noGrp="1"/>
          </p:cNvSpPr>
          <p:nvPr>
            <p:ph sz="quarter" idx="13"/>
            <p:custDataLst>
              <p:tags r:id="rId4"/>
            </p:custDataLst>
          </p:nvPr>
        </p:nvSpPr>
        <p:spPr>
          <a:xfrm>
            <a:off x="608400" y="774000"/>
            <a:ext cx="10972800" cy="5482800"/>
          </a:xfrm>
        </p:spPr>
        <p:txBody>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sp>
        <p:nvSpPr>
          <p:cNvPr id="3" name="日期占位符 2"/>
          <p:cNvSpPr>
            <a:spLocks noGrp="1"/>
          </p:cNvSpPr>
          <p:nvPr>
            <p:ph type="dt" sz="half" idx="10"/>
            <p:custDataLst>
              <p:tags r:id="rId1"/>
            </p:custDataLst>
          </p:nvPr>
        </p:nvSpPr>
        <p:spPr/>
        <p:txBody>
          <a:bodyPr/>
          <a:lstStyle/>
          <a:p>
            <a:fld id="{760FBDFE-C587-4B4C-A407-44438C67B59E}" type="datetimeFigureOut">
              <a:rPr lang="zh-CN" altLang="en-US" smtClean="0"/>
              <a:t>2022/7/7</a:t>
            </a:fld>
            <a:endParaRPr lang="zh-CN" altLang="en-US"/>
          </a:p>
        </p:txBody>
      </p:sp>
      <p:sp>
        <p:nvSpPr>
          <p:cNvPr id="4" name="页脚占位符 3"/>
          <p:cNvSpPr>
            <a:spLocks noGrp="1"/>
          </p:cNvSpPr>
          <p:nvPr>
            <p:ph type="ftr" sz="quarter" idx="11"/>
            <p:custDataLst>
              <p:tags r:id="rId2"/>
            </p:custDataLst>
          </p:nvPr>
        </p:nvSpPr>
        <p:spPr/>
        <p:txBody>
          <a:bodyPr/>
          <a:lstStyle/>
          <a:p>
            <a:endParaRPr lang="zh-CN" altLang="en-US"/>
          </a:p>
        </p:txBody>
      </p:sp>
      <p:sp>
        <p:nvSpPr>
          <p:cNvPr id="5" name="灯片编号占位符 4"/>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
        <p:nvSpPr>
          <p:cNvPr id="2" name="标题 1"/>
          <p:cNvSpPr>
            <a:spLocks noGrp="1"/>
          </p:cNvSpPr>
          <p:nvPr>
            <p:ph type="title" hasCustomPrompt="1"/>
            <p:custDataLst>
              <p:tags r:id="rId4"/>
            </p:custDataLst>
          </p:nvPr>
        </p:nvSpPr>
        <p:spPr>
          <a:xfrm>
            <a:off x="1198800" y="2484000"/>
            <a:ext cx="9799200" cy="1018800"/>
          </a:xfrm>
        </p:spPr>
        <p:txBody>
          <a:bodyPr vert="horz" lIns="90000" tIns="46800" rIns="90000" bIns="46800" rtlCol="0" anchor="t" anchorCtr="0">
            <a:normAutofit/>
          </a:bodyPr>
          <a:lstStyle>
            <a:lvl1pPr algn="ctr">
              <a:defRPr sz="6000"/>
            </a:lvl1pPr>
          </a:lstStyle>
          <a:p>
            <a:pPr lvl="0"/>
            <a:r>
              <a:rPr lang="zh-CN" altLang="en-US"/>
              <a:t>单击此处编辑标题</a:t>
            </a:r>
          </a:p>
        </p:txBody>
      </p:sp>
      <p:sp>
        <p:nvSpPr>
          <p:cNvPr id="7" name="文本占位符 6"/>
          <p:cNvSpPr>
            <a:spLocks noGrp="1"/>
          </p:cNvSpPr>
          <p:nvPr>
            <p:ph type="body" sz="quarter" idx="13"/>
            <p:custDataLst>
              <p:tags r:id="rId5"/>
            </p:custDataLst>
          </p:nvPr>
        </p:nvSpPr>
        <p:spPr>
          <a:xfrm>
            <a:off x="1198800" y="3560400"/>
            <a:ext cx="9799200" cy="471600"/>
          </a:xfrm>
        </p:spPr>
        <p:txBody>
          <a:bodyPr lIns="90000" tIns="46800" rIns="90000" bIns="46800">
            <a:normAutofit/>
          </a:bodyPr>
          <a:lstStyle>
            <a:lvl1pPr algn="ctr">
              <a:lnSpc>
                <a:spcPct val="110000"/>
              </a:lnSpc>
              <a:buNone/>
              <a:defRPr sz="2400" spc="200"/>
            </a:lvl1pPr>
          </a:lstStyle>
          <a:p>
            <a:pPr lvl="0"/>
            <a:r>
              <a:rPr lang="zh-CN" altLang="en-US" dirty="0"/>
              <a:t>单击此处编辑母版文本样式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idx="1"/>
            <p:custDataLst>
              <p:tags r:id="rId2"/>
            </p:custDataLst>
          </p:nvPr>
        </p:nvSpPr>
        <p:spPr>
          <a:xfrm>
            <a:off x="608400" y="1490400"/>
            <a:ext cx="10969200" cy="47592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2022/7/7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hasCustomPrompt="1"/>
            <p:custDataLst>
              <p:tags r:id="rId1"/>
            </p:custDataLst>
          </p:nvPr>
        </p:nvSpPr>
        <p:spPr>
          <a:xfrm>
            <a:off x="1990800" y="3848400"/>
            <a:ext cx="7768800" cy="766800"/>
          </a:xfrm>
        </p:spPr>
        <p:txBody>
          <a:bodyPr lIns="90000" tIns="46800" rIns="90000" bIns="46800" anchor="b" anchorCtr="0">
            <a:normAutofit/>
          </a:bodyPr>
          <a:lstStyle>
            <a:lvl1pPr>
              <a:defRPr sz="4400"/>
            </a:lvl1pPr>
          </a:lstStyle>
          <a:p>
            <a:r>
              <a:rPr lang="zh-CN" altLang="en-US" dirty="0"/>
              <a:t>单击此处编辑标题</a:t>
            </a:r>
          </a:p>
        </p:txBody>
      </p:sp>
      <p:sp>
        <p:nvSpPr>
          <p:cNvPr id="3" name="文本占位符 2"/>
          <p:cNvSpPr>
            <a:spLocks noGrp="1"/>
          </p:cNvSpPr>
          <p:nvPr>
            <p:ph type="body" idx="1" hasCustomPrompt="1"/>
            <p:custDataLst>
              <p:tags r:id="rId2"/>
            </p:custDataLst>
          </p:nvPr>
        </p:nvSpPr>
        <p:spPr>
          <a:xfrm>
            <a:off x="1990800" y="4615200"/>
            <a:ext cx="7768800" cy="867600"/>
          </a:xfrm>
        </p:spPr>
        <p:txBody>
          <a:bodyPr lIns="90000" tIns="46800" rIns="90000" bIns="46800">
            <a:normAutofit/>
          </a:bodyPr>
          <a:lstStyle>
            <a:lvl1pPr marL="0" indent="0">
              <a:buNone/>
              <a:defRPr sz="1800">
                <a:solidFill>
                  <a:schemeClr val="tx1">
                    <a:lumMod val="65000"/>
                    <a:lumOff val="35000"/>
                  </a:schemeClr>
                </a:soli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dirty="0"/>
              <a:t>单击此处编辑文本</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2022/7/7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内容占位符 2"/>
          <p:cNvSpPr>
            <a:spLocks noGrp="1"/>
          </p:cNvSpPr>
          <p:nvPr>
            <p:ph sz="half" idx="1"/>
            <p:custDataLst>
              <p:tags r:id="rId2"/>
            </p:custDataLst>
          </p:nvPr>
        </p:nvSpPr>
        <p:spPr>
          <a:xfrm>
            <a:off x="608400" y="1501200"/>
            <a:ext cx="5176800" cy="4748400"/>
          </a:xfrm>
        </p:spPr>
        <p:txBody>
          <a:bodyPr vert="horz" lIns="90000" tIns="46800" rIns="90000" bIns="4680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custDataLst>
              <p:tags r:id="rId3"/>
            </p:custDataLst>
          </p:nvPr>
        </p:nvSpPr>
        <p:spPr>
          <a:xfrm>
            <a:off x="6411600" y="1501200"/>
            <a:ext cx="5176800" cy="4748400"/>
          </a:xfrm>
        </p:spPr>
        <p:txBody>
          <a:bodyPr lIns="90000" tIns="46800" rIns="90000" bIns="4680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日期占位符 4"/>
          <p:cNvSpPr>
            <a:spLocks noGrp="1"/>
          </p:cNvSpPr>
          <p:nvPr>
            <p:ph type="dt" sz="half" idx="10"/>
            <p:custDataLst>
              <p:tags r:id="rId4"/>
            </p:custDataLst>
          </p:nvPr>
        </p:nvSpPr>
        <p:spPr/>
        <p:txBody>
          <a:bodyPr/>
          <a:lstStyle/>
          <a:p>
            <a:fld id="{760FBDFE-C587-4B4C-A407-44438C67B59E}" type="datetimeFigureOut">
              <a:rPr lang="zh-CN" altLang="en-US" smtClean="0"/>
              <a:t>2022/7/7</a:t>
            </a:fld>
            <a:endParaRPr lang="zh-CN" altLang="en-US"/>
          </a:p>
        </p:txBody>
      </p:sp>
      <p:sp>
        <p:nvSpPr>
          <p:cNvPr id="6" name="页脚占位符 5"/>
          <p:cNvSpPr>
            <a:spLocks noGrp="1"/>
          </p:cNvSpPr>
          <p:nvPr>
            <p:ph type="ftr" sz="quarter" idx="11"/>
            <p:custDataLst>
              <p:tags r:id="rId5"/>
            </p:custDataLst>
          </p:nvPr>
        </p:nvSpPr>
        <p:spPr/>
        <p:txBody>
          <a:bodyPr/>
          <a:lstStyle/>
          <a:p>
            <a:endParaRPr lang="zh-CN" altLang="en-US"/>
          </a:p>
        </p:txBody>
      </p:sp>
      <p:sp>
        <p:nvSpPr>
          <p:cNvPr id="7" name="灯片编号占位符 6"/>
          <p:cNvSpPr>
            <a:spLocks noGrp="1"/>
          </p:cNvSpPr>
          <p:nvPr>
            <p:ph type="sldNum" sz="quarter" idx="12"/>
            <p:custDataLst>
              <p:tags r:id="rId6"/>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文本占位符 2"/>
          <p:cNvSpPr>
            <a:spLocks noGrp="1"/>
          </p:cNvSpPr>
          <p:nvPr>
            <p:ph type="body" idx="1" hasCustomPrompt="1"/>
            <p:custDataLst>
              <p:tags r:id="rId2"/>
            </p:custDataLst>
          </p:nvPr>
        </p:nvSpPr>
        <p:spPr>
          <a:xfrm>
            <a:off x="608400" y="1429200"/>
            <a:ext cx="5342400" cy="381600"/>
          </a:xfrm>
        </p:spPr>
        <p:txBody>
          <a:bodyPr lIns="101600" tIns="38100" rIns="76200" bIns="3810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dirty="0"/>
              <a:t>单击此处编辑文本</a:t>
            </a:r>
          </a:p>
        </p:txBody>
      </p:sp>
      <p:sp>
        <p:nvSpPr>
          <p:cNvPr id="4" name="内容占位符 3"/>
          <p:cNvSpPr>
            <a:spLocks noGrp="1"/>
          </p:cNvSpPr>
          <p:nvPr>
            <p:ph sz="half" idx="2"/>
            <p:custDataLst>
              <p:tags r:id="rId3"/>
            </p:custDataLst>
          </p:nvPr>
        </p:nvSpPr>
        <p:spPr>
          <a:xfrm>
            <a:off x="60840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hasCustomPrompt="1"/>
            <p:custDataLst>
              <p:tags r:id="rId4"/>
            </p:custDataLst>
          </p:nvPr>
        </p:nvSpPr>
        <p:spPr>
          <a:xfrm>
            <a:off x="6235750" y="1421729"/>
            <a:ext cx="5342400" cy="381600"/>
          </a:xfrm>
        </p:spPr>
        <p:txBody>
          <a:bodyPr vert="horz" lIns="101600" tIns="38100" rIns="76200" bIns="38100" rtlCol="0" anchor="t" anchorCtr="0">
            <a:normAutofit/>
          </a:bodyPr>
          <a:lstStyle>
            <a:lvl1pPr marL="0" indent="0">
              <a:lnSpc>
                <a:spcPct val="100000"/>
              </a:lnSpc>
              <a:buNone/>
              <a:defRPr sz="2000" b="1" spc="200">
                <a:solidFill>
                  <a:schemeClr val="tx1">
                    <a:lumMod val="75000"/>
                    <a:lumOff val="2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单击此处编辑文本</a:t>
            </a:r>
          </a:p>
        </p:txBody>
      </p:sp>
      <p:sp>
        <p:nvSpPr>
          <p:cNvPr id="6" name="内容占位符 5"/>
          <p:cNvSpPr>
            <a:spLocks noGrp="1"/>
          </p:cNvSpPr>
          <p:nvPr>
            <p:ph sz="quarter" idx="4"/>
            <p:custDataLst>
              <p:tags r:id="rId5"/>
            </p:custDataLst>
          </p:nvPr>
        </p:nvSpPr>
        <p:spPr>
          <a:xfrm>
            <a:off x="6235750" y="1854000"/>
            <a:ext cx="5342400" cy="4395600"/>
          </a:xfrm>
        </p:spPr>
        <p:txBody>
          <a:bodyPr vert="horz" lIns="101600" tIns="0" rIns="82550" bIns="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custDataLst>
              <p:tags r:id="rId6"/>
            </p:custDataLst>
          </p:nvPr>
        </p:nvSpPr>
        <p:spPr/>
        <p:txBody>
          <a:bodyPr/>
          <a:lstStyle/>
          <a:p>
            <a:fld id="{760FBDFE-C587-4B4C-A407-44438C67B59E}" type="datetimeFigureOut">
              <a:rPr lang="zh-CN" altLang="en-US" smtClean="0"/>
              <a:t>2022/7/7</a:t>
            </a:fld>
            <a:endParaRPr lang="zh-CN" altLang="en-US"/>
          </a:p>
        </p:txBody>
      </p:sp>
      <p:sp>
        <p:nvSpPr>
          <p:cNvPr id="8" name="页脚占位符 7"/>
          <p:cNvSpPr>
            <a:spLocks noGrp="1"/>
          </p:cNvSpPr>
          <p:nvPr>
            <p:ph type="ftr" sz="quarter" idx="11"/>
            <p:custDataLst>
              <p:tags r:id="rId7"/>
            </p:custDataLst>
          </p:nvPr>
        </p:nvSpPr>
        <p:spPr/>
        <p:txBody>
          <a:bodyPr/>
          <a:lstStyle/>
          <a:p>
            <a:endParaRPr lang="zh-CN" altLang="en-US"/>
          </a:p>
        </p:txBody>
      </p:sp>
      <p:sp>
        <p:nvSpPr>
          <p:cNvPr id="9" name="灯片编号占位符 8"/>
          <p:cNvSpPr>
            <a:spLocks noGrp="1"/>
          </p:cNvSpPr>
          <p:nvPr>
            <p:ph type="sldNum" sz="quarter" idx="12"/>
            <p:custDataLst>
              <p:tags r:id="rId8"/>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custDataLst>
              <p:tags r:id="rId1"/>
            </p:custDataLst>
          </p:nvPr>
        </p:nvSpPr>
        <p:spPr>
          <a:xfrm>
            <a:off x="608400" y="608400"/>
            <a:ext cx="10969200" cy="705600"/>
          </a:xfrm>
        </p:spPr>
        <p:txBody>
          <a:bodyPr vert="horz" lIns="90000" tIns="46800" rIns="90000" bIns="46800" rtlCol="0" anchor="ctr" anchorCtr="0">
            <a:normAutofit/>
          </a:bodyPr>
          <a:lstStyle/>
          <a:p>
            <a:pPr lvl="0"/>
            <a:r>
              <a:rPr lang="zh-CN" altLang="en-US"/>
              <a:t>单击此处编辑母版标题样式</a:t>
            </a:r>
          </a:p>
        </p:txBody>
      </p:sp>
      <p:sp>
        <p:nvSpPr>
          <p:cNvPr id="3" name="日期占位符 2"/>
          <p:cNvSpPr>
            <a:spLocks noGrp="1"/>
          </p:cNvSpPr>
          <p:nvPr>
            <p:ph type="dt" sz="half" idx="10"/>
            <p:custDataLst>
              <p:tags r:id="rId2"/>
            </p:custDataLst>
          </p:nvPr>
        </p:nvSpPr>
        <p:spPr/>
        <p:txBody>
          <a:bodyPr/>
          <a:lstStyle/>
          <a:p>
            <a:fld id="{760FBDFE-C587-4B4C-A407-44438C67B59E}" type="datetimeFigureOut">
              <a:rPr lang="zh-CN" altLang="en-US" smtClean="0"/>
              <a:t>2022/7/7</a:t>
            </a:fld>
            <a:endParaRPr lang="zh-CN" altLang="en-US"/>
          </a:p>
        </p:txBody>
      </p:sp>
      <p:sp>
        <p:nvSpPr>
          <p:cNvPr id="4" name="页脚占位符 3"/>
          <p:cNvSpPr>
            <a:spLocks noGrp="1"/>
          </p:cNvSpPr>
          <p:nvPr>
            <p:ph type="ftr" sz="quarter" idx="11"/>
            <p:custDataLst>
              <p:tags r:id="rId3"/>
            </p:custDataLst>
          </p:nvPr>
        </p:nvSpPr>
        <p:spPr/>
        <p:txBody>
          <a:bodyPr/>
          <a:lstStyle/>
          <a:p>
            <a:endParaRPr lang="zh-CN" altLang="en-US"/>
          </a:p>
        </p:txBody>
      </p:sp>
      <p:sp>
        <p:nvSpPr>
          <p:cNvPr id="5" name="灯片编号占位符 4"/>
          <p:cNvSpPr>
            <a:spLocks noGrp="1"/>
          </p:cNvSpPr>
          <p:nvPr>
            <p:ph type="sldNum" sz="quarter" idx="12"/>
            <p:custDataLst>
              <p:tags r:id="rId4"/>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1"/>
            </p:custDataLst>
          </p:nvPr>
        </p:nvSpPr>
        <p:spPr/>
        <p:txBody>
          <a:bodyPr/>
          <a:lstStyle/>
          <a:p>
            <a:fld id="{760FBDFE-C587-4B4C-A407-44438C67B59E}" type="datetimeFigureOut">
              <a:rPr lang="zh-CN" altLang="en-US" smtClean="0"/>
              <a:t>2022/7/7</a:t>
            </a:fld>
            <a:endParaRPr lang="zh-CN" altLang="en-US"/>
          </a:p>
        </p:txBody>
      </p:sp>
      <p:sp>
        <p:nvSpPr>
          <p:cNvPr id="3" name="页脚占位符 2"/>
          <p:cNvSpPr>
            <a:spLocks noGrp="1"/>
          </p:cNvSpPr>
          <p:nvPr>
            <p:ph type="ftr" sz="quarter" idx="11"/>
            <p:custDataLst>
              <p:tags r:id="rId2"/>
            </p:custDataLst>
          </p:nvPr>
        </p:nvSpPr>
        <p:spPr/>
        <p:txBody>
          <a:bodyPr/>
          <a:lstStyle/>
          <a:p>
            <a:endParaRPr lang="zh-CN" altLang="en-US"/>
          </a:p>
        </p:txBody>
      </p:sp>
      <p:sp>
        <p:nvSpPr>
          <p:cNvPr id="4" name="灯片编号占位符 3"/>
          <p:cNvSpPr>
            <a:spLocks noGrp="1"/>
          </p:cNvSpPr>
          <p:nvPr>
            <p:ph type="sldNum" sz="quarter" idx="12"/>
            <p:custDataLst>
              <p:tags r:id="rId3"/>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spTree>
      <p:nvGrpSpPr>
        <p:cNvPr id="1" name=""/>
        <p:cNvGrpSpPr/>
        <p:nvPr/>
      </p:nvGrpSpPr>
      <p:grpSpPr>
        <a:xfrm>
          <a:off x="0" y="0"/>
          <a:ext cx="0" cy="0"/>
          <a:chOff x="0" y="0"/>
          <a:chExt cx="0" cy="0"/>
        </a:xfrm>
      </p:grpSpPr>
      <p:sp>
        <p:nvSpPr>
          <p:cNvPr id="3" name="图片占位符 2"/>
          <p:cNvSpPr>
            <a:spLocks noGrp="1"/>
          </p:cNvSpPr>
          <p:nvPr>
            <p:ph type="pic" idx="1"/>
            <p:custDataLst>
              <p:tags r:id="rId1"/>
            </p:custDataLst>
          </p:nvPr>
        </p:nvSpPr>
        <p:spPr>
          <a:xfrm>
            <a:off x="608400" y="1555200"/>
            <a:ext cx="5233077" cy="4608000"/>
          </a:xfrm>
        </p:spPr>
        <p:txBody>
          <a:bodyPr vert="horz" lIns="90000" tIns="46800" rIns="90000" bIns="46800" rtlCol="0">
            <a:normAutofit/>
          </a:bodyPr>
          <a:lstStyle>
            <a:lvl1pPr>
              <a:buNone/>
              <a:defRPr sz="1600"/>
            </a:lvl1pPr>
          </a:lstStyle>
          <a:p>
            <a:pPr lvl="0"/>
            <a:endParaRPr lang="zh-CN" altLang="en-US"/>
          </a:p>
        </p:txBody>
      </p:sp>
      <p:sp>
        <p:nvSpPr>
          <p:cNvPr id="4" name="文本占位符 3"/>
          <p:cNvSpPr>
            <a:spLocks noGrp="1"/>
          </p:cNvSpPr>
          <p:nvPr>
            <p:ph type="body" sz="half" idx="2"/>
            <p:custDataLst>
              <p:tags r:id="rId2"/>
            </p:custDataLst>
          </p:nvPr>
        </p:nvSpPr>
        <p:spPr>
          <a:xfrm>
            <a:off x="6350400" y="1555200"/>
            <a:ext cx="5227200" cy="4608000"/>
          </a:xfrm>
        </p:spPr>
        <p:txBody>
          <a:bodyPr vert="horz" lIns="90000" tIns="46800" rIns="90000" bIns="46800" rtlCol="0">
            <a:normAutofit/>
          </a:bodyPr>
          <a:lstStyle>
            <a:lvl1pPr>
              <a:buNone/>
              <a:defRPr sz="1600"/>
            </a:lvl1pPr>
          </a:lstStyle>
          <a:p>
            <a:pPr lvl="0"/>
            <a:r>
              <a:rPr lang="zh-CN" altLang="en-US"/>
              <a:t>单击此处编辑母版文本样式</a:t>
            </a:r>
          </a:p>
        </p:txBody>
      </p:sp>
      <p:sp>
        <p:nvSpPr>
          <p:cNvPr id="5" name="日期占位符 4"/>
          <p:cNvSpPr>
            <a:spLocks noGrp="1"/>
          </p:cNvSpPr>
          <p:nvPr>
            <p:ph type="dt" sz="half" idx="10"/>
            <p:custDataLst>
              <p:tags r:id="rId3"/>
            </p:custDataLst>
          </p:nvPr>
        </p:nvSpPr>
        <p:spPr/>
        <p:txBody>
          <a:bodyPr/>
          <a:lstStyle/>
          <a:p>
            <a:fld id="{9EFD9D74-47D9-4702-A33C-335B63B48DBF}" type="datetimeFigureOut">
              <a:rPr lang="zh-CN" altLang="en-US" smtClean="0"/>
              <a:t>2022/7/7</a:t>
            </a:fld>
            <a:endParaRPr lang="zh-CN" altLang="en-US" dirty="0"/>
          </a:p>
        </p:txBody>
      </p:sp>
      <p:sp>
        <p:nvSpPr>
          <p:cNvPr id="6" name="页脚占位符 5"/>
          <p:cNvSpPr>
            <a:spLocks noGrp="1"/>
          </p:cNvSpPr>
          <p:nvPr>
            <p:ph type="ftr" sz="quarter" idx="11"/>
            <p:custDataLst>
              <p:tags r:id="rId4"/>
            </p:custDataLst>
          </p:nvPr>
        </p:nvSpPr>
        <p:spPr/>
        <p:txBody>
          <a:bodyPr/>
          <a:lstStyle/>
          <a:p>
            <a:endParaRPr lang="zh-CN" altLang="en-US" dirty="0"/>
          </a:p>
        </p:txBody>
      </p:sp>
      <p:sp>
        <p:nvSpPr>
          <p:cNvPr id="7" name="灯片编号占位符 6"/>
          <p:cNvSpPr>
            <a:spLocks noGrp="1"/>
          </p:cNvSpPr>
          <p:nvPr>
            <p:ph type="sldNum" sz="quarter" idx="12"/>
            <p:custDataLst>
              <p:tags r:id="rId5"/>
            </p:custDataLst>
          </p:nvPr>
        </p:nvSpPr>
        <p:spPr/>
        <p:txBody>
          <a:bodyPr/>
          <a:lstStyle/>
          <a:p>
            <a:fld id="{FABC47A4-756D-490B-A52F-7D9E2C9FC05F}" type="slidenum">
              <a:rPr lang="zh-CN" altLang="en-US" smtClean="0"/>
              <a:t>‹#›</a:t>
            </a:fld>
            <a:endParaRPr lang="zh-CN" altLang="en-US"/>
          </a:p>
        </p:txBody>
      </p:sp>
      <p:sp>
        <p:nvSpPr>
          <p:cNvPr id="9" name="标题 8"/>
          <p:cNvSpPr>
            <a:spLocks noGrp="1"/>
          </p:cNvSpPr>
          <p:nvPr>
            <p:ph type="title"/>
            <p:custDataLst>
              <p:tags r:id="rId6"/>
            </p:custDataLst>
          </p:nvPr>
        </p:nvSpPr>
        <p:spPr/>
        <p:txBody>
          <a:bodyPr/>
          <a:lstStyle/>
          <a:p>
            <a:r>
              <a:rPr lang="zh-CN" altLang="en-US"/>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hasCustomPrompt="1"/>
            <p:custDataLst>
              <p:tags r:id="rId1"/>
            </p:custDataLst>
          </p:nvPr>
        </p:nvSpPr>
        <p:spPr>
          <a:xfrm>
            <a:off x="10234800" y="914400"/>
            <a:ext cx="1044000" cy="5029200"/>
          </a:xfrm>
        </p:spPr>
        <p:txBody>
          <a:bodyPr vert="eaVert" lIns="90000" tIns="46800" rIns="90000" bIns="46800" rtlCol="0" anchor="ctr" anchorCtr="0">
            <a:normAutofit/>
          </a:bodyPr>
          <a:lstStyle>
            <a:lvl1pPr>
              <a:buNone/>
              <a:defRPr sz="2800"/>
            </a:lvl1pPr>
          </a:lstStyle>
          <a:p>
            <a:pPr lvl="0"/>
            <a:r>
              <a:rPr lang="zh-CN" altLang="en-US"/>
              <a:t>单击此处编辑标题</a:t>
            </a:r>
          </a:p>
        </p:txBody>
      </p:sp>
      <p:sp>
        <p:nvSpPr>
          <p:cNvPr id="3" name="竖排文字占位符 2"/>
          <p:cNvSpPr>
            <a:spLocks noGrp="1"/>
          </p:cNvSpPr>
          <p:nvPr>
            <p:ph type="body" orient="vert" idx="1"/>
            <p:custDataLst>
              <p:tags r:id="rId2"/>
            </p:custDataLst>
          </p:nvPr>
        </p:nvSpPr>
        <p:spPr>
          <a:xfrm>
            <a:off x="914400" y="914400"/>
            <a:ext cx="9169200" cy="5029200"/>
          </a:xfrm>
        </p:spPr>
        <p:txBody>
          <a:bodyPr vert="eaVert" lIns="46800" tIns="46800" rIns="46800" bIns="46800"/>
          <a:lstStyle>
            <a:lvl1pPr marL="228600" indent="-228600">
              <a:spcAft>
                <a:spcPts val="1000"/>
              </a:spcAft>
              <a:defRPr spc="300"/>
            </a:lvl1pPr>
            <a:lvl2pPr marL="685800" indent="-228600">
              <a:defRPr spc="300"/>
            </a:lvl2pPr>
            <a:lvl3pPr marL="1143000" indent="-228600">
              <a:defRPr spc="300"/>
            </a:lvl3pPr>
            <a:lvl4pPr marL="1600200" indent="-228600">
              <a:defRPr spc="300"/>
            </a:lvl4pPr>
            <a:lvl5pPr marL="2057400" indent="-228600">
              <a:defRPr spc="300"/>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10"/>
            <p:custDataLst>
              <p:tags r:id="rId3"/>
            </p:custDataLst>
          </p:nvPr>
        </p:nvSpPr>
        <p:spPr/>
        <p:txBody>
          <a:bodyPr/>
          <a:lstStyle/>
          <a:p>
            <a:fld id="{760FBDFE-C587-4B4C-A407-44438C67B59E}" type="datetimeFigureOut">
              <a:rPr lang="zh-CN" altLang="en-US" smtClean="0"/>
              <a:t>2022/7/7</a:t>
            </a:fld>
            <a:endParaRPr lang="zh-CN" altLang="en-US"/>
          </a:p>
        </p:txBody>
      </p:sp>
      <p:sp>
        <p:nvSpPr>
          <p:cNvPr id="5" name="页脚占位符 4"/>
          <p:cNvSpPr>
            <a:spLocks noGrp="1"/>
          </p:cNvSpPr>
          <p:nvPr>
            <p:ph type="ftr" sz="quarter" idx="11"/>
            <p:custDataLst>
              <p:tags r:id="rId4"/>
            </p:custDataLst>
          </p:nvPr>
        </p:nvSpPr>
        <p:spPr/>
        <p:txBody>
          <a:bodyPr/>
          <a:lstStyle/>
          <a:p>
            <a:endParaRPr lang="zh-CN" altLang="en-US"/>
          </a:p>
        </p:txBody>
      </p:sp>
      <p:sp>
        <p:nvSpPr>
          <p:cNvPr id="6" name="灯片编号占位符 5"/>
          <p:cNvSpPr>
            <a:spLocks noGrp="1"/>
          </p:cNvSpPr>
          <p:nvPr>
            <p:ph type="sldNum" sz="quarter" idx="12"/>
            <p:custDataLst>
              <p:tags r:id="rId5"/>
            </p:custDataLst>
          </p:nvPr>
        </p:nvSpPr>
        <p:spPr/>
        <p:txBody>
          <a:bodyPr/>
          <a:lstStyle/>
          <a:p>
            <a:fld id="{49AE70B2-8BF9-45C0-BB95-33D1B9D3A854}"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ags" Target="../tags/tag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17" Type="http://schemas.openxmlformats.org/officeDocument/2006/relationships/tags" Target="../tags/tag5.xml"/><Relationship Id="rId2" Type="http://schemas.openxmlformats.org/officeDocument/2006/relationships/slideLayout" Target="../slideLayouts/slideLayout2.xml"/><Relationship Id="rId16" Type="http://schemas.openxmlformats.org/officeDocument/2006/relationships/tags" Target="../tags/tag4.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ags" Target="../tags/tag3.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ags" Target="../tags/tag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custDataLst>
              <p:tags r:id="rId13"/>
            </p:custDataLst>
          </p:nvPr>
        </p:nvSpPr>
        <p:spPr>
          <a:xfrm>
            <a:off x="608400" y="608400"/>
            <a:ext cx="10969200" cy="705600"/>
          </a:xfrm>
          <a:prstGeom prst="rect">
            <a:avLst/>
          </a:prstGeom>
        </p:spPr>
        <p:txBody>
          <a:bodyPr vert="horz" lIns="90170" tIns="46990" rIns="90170" bIns="46990" rtlCol="0" anchor="ctr" anchorCtr="0">
            <a:normAutofit/>
          </a:bodyPr>
          <a:lstStyle/>
          <a:p>
            <a:r>
              <a:rPr lang="zh-CN" altLang="en-US" dirty="0"/>
              <a:t>单击此处编辑母版标题样式</a:t>
            </a:r>
          </a:p>
        </p:txBody>
      </p:sp>
      <p:sp>
        <p:nvSpPr>
          <p:cNvPr id="3" name="文本占位符 2"/>
          <p:cNvSpPr>
            <a:spLocks noGrp="1"/>
          </p:cNvSpPr>
          <p:nvPr>
            <p:ph type="body" idx="1"/>
            <p:custDataLst>
              <p:tags r:id="rId14"/>
            </p:custDataLst>
          </p:nvPr>
        </p:nvSpPr>
        <p:spPr>
          <a:xfrm>
            <a:off x="608400" y="1490400"/>
            <a:ext cx="10969200" cy="4759200"/>
          </a:xfrm>
          <a:prstGeom prst="rect">
            <a:avLst/>
          </a:prstGeom>
        </p:spPr>
        <p:txBody>
          <a:bodyPr vert="horz" lIns="90000" tIns="46800" rIns="90000" bIns="46800" rtlCol="0">
            <a:normAutofit/>
          </a:body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4" name="日期占位符 3"/>
          <p:cNvSpPr>
            <a:spLocks noGrp="1"/>
          </p:cNvSpPr>
          <p:nvPr>
            <p:ph type="dt" sz="half" idx="2"/>
            <p:custDataLst>
              <p:tags r:id="rId15"/>
            </p:custDataLst>
          </p:nvPr>
        </p:nvSpPr>
        <p:spPr>
          <a:xfrm>
            <a:off x="612000" y="6314400"/>
            <a:ext cx="2700000" cy="316800"/>
          </a:xfrm>
          <a:prstGeom prst="rect">
            <a:avLst/>
          </a:prstGeom>
        </p:spPr>
        <p:txBody>
          <a:bodyPr vert="horz" lIns="91440" tIns="45720" rIns="91440" bIns="45720" rtlCol="0" anchor="ctr">
            <a:normAutofit/>
          </a:bodyPr>
          <a:lstStyle>
            <a:lvl1pPr algn="l">
              <a:defRPr sz="1000" baseline="0">
                <a:solidFill>
                  <a:schemeClr val="tx1">
                    <a:tint val="75000"/>
                  </a:schemeClr>
                </a:solidFill>
              </a:defRPr>
            </a:lvl1pPr>
          </a:lstStyle>
          <a:p>
            <a:fld id="{760FBDFE-C587-4B4C-A407-44438C67B59E}" type="datetimeFigureOut">
              <a:rPr lang="zh-CN" altLang="en-US" smtClean="0"/>
              <a:t>2022/7/7</a:t>
            </a:fld>
            <a:endParaRPr lang="zh-CN" altLang="en-US"/>
          </a:p>
        </p:txBody>
      </p:sp>
      <p:sp>
        <p:nvSpPr>
          <p:cNvPr id="5" name="页脚占位符 4"/>
          <p:cNvSpPr>
            <a:spLocks noGrp="1"/>
          </p:cNvSpPr>
          <p:nvPr>
            <p:ph type="ftr" sz="quarter" idx="3"/>
            <p:custDataLst>
              <p:tags r:id="rId16"/>
            </p:custDataLst>
          </p:nvPr>
        </p:nvSpPr>
        <p:spPr>
          <a:xfrm>
            <a:off x="4116000" y="6314400"/>
            <a:ext cx="3960000" cy="316800"/>
          </a:xfrm>
          <a:prstGeom prst="rect">
            <a:avLst/>
          </a:prstGeom>
        </p:spPr>
        <p:txBody>
          <a:bodyPr vert="horz" lIns="91440" tIns="45720" rIns="91440" bIns="45720" rtlCol="0" anchor="ctr">
            <a:normAutofit/>
          </a:bodyPr>
          <a:lstStyle>
            <a:lvl1pPr algn="ctr">
              <a:defRPr sz="1000" baseline="0">
                <a:solidFill>
                  <a:schemeClr val="tx1">
                    <a:tint val="75000"/>
                  </a:schemeClr>
                </a:solidFill>
              </a:defRPr>
            </a:lvl1pPr>
          </a:lstStyle>
          <a:p>
            <a:endParaRPr lang="zh-CN" altLang="en-US" dirty="0"/>
          </a:p>
        </p:txBody>
      </p:sp>
      <p:sp>
        <p:nvSpPr>
          <p:cNvPr id="6" name="灯片编号占位符 5"/>
          <p:cNvSpPr>
            <a:spLocks noGrp="1"/>
          </p:cNvSpPr>
          <p:nvPr>
            <p:ph type="sldNum" sz="quarter" idx="4"/>
            <p:custDataLst>
              <p:tags r:id="rId17"/>
            </p:custDataLst>
          </p:nvPr>
        </p:nvSpPr>
        <p:spPr>
          <a:xfrm>
            <a:off x="8877600" y="6314400"/>
            <a:ext cx="2700000" cy="316800"/>
          </a:xfrm>
          <a:prstGeom prst="rect">
            <a:avLst/>
          </a:prstGeom>
        </p:spPr>
        <p:txBody>
          <a:bodyPr vert="horz" lIns="91440" tIns="45720" rIns="91440" bIns="45720" rtlCol="0" anchor="ctr">
            <a:normAutofit/>
          </a:bodyPr>
          <a:lstStyle>
            <a:lvl1pPr algn="r">
              <a:defRPr sz="1000" baseline="0">
                <a:solidFill>
                  <a:schemeClr val="tx1">
                    <a:tint val="75000"/>
                  </a:schemeClr>
                </a:solidFill>
              </a:defRPr>
            </a:lvl1pPr>
          </a:lstStyle>
          <a:p>
            <a:fld id="{49AE70B2-8BF9-45C0-BB95-33D1B9D3A85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fontAlgn="auto" latinLnBrk="0" hangingPunct="1">
        <a:lnSpc>
          <a:spcPct val="100000"/>
        </a:lnSpc>
        <a:spcBef>
          <a:spcPct val="0"/>
        </a:spcBef>
        <a:buNone/>
        <a:defRPr sz="3600" b="1" u="none" strike="noStrike" kern="1200" cap="none" spc="300" normalizeH="0" baseline="0">
          <a:solidFill>
            <a:schemeClr val="tx1">
              <a:lumMod val="85000"/>
              <a:lumOff val="15000"/>
            </a:schemeClr>
          </a:solidFill>
          <a:uFillTx/>
          <a:latin typeface="+mj-lt"/>
          <a:ea typeface="+mj-ea"/>
          <a:cs typeface="+mj-cs"/>
        </a:defRPr>
      </a:lvl1pPr>
    </p:titleStyle>
    <p:body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slideLayout" Target="../slideLayouts/slideLayout1.xml"/><Relationship Id="rId7" Type="http://schemas.openxmlformats.org/officeDocument/2006/relationships/image" Target="../media/image4.png"/><Relationship Id="rId2" Type="http://schemas.openxmlformats.org/officeDocument/2006/relationships/tags" Target="../tags/tag63.xml"/><Relationship Id="rId1" Type="http://schemas.openxmlformats.org/officeDocument/2006/relationships/tags" Target="../tags/tag62.xml"/><Relationship Id="rId6" Type="http://schemas.openxmlformats.org/officeDocument/2006/relationships/image" Target="../media/image3.png"/><Relationship Id="rId5" Type="http://schemas.openxmlformats.org/officeDocument/2006/relationships/image" Target="../media/image2.jpeg"/><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slideLayout" Target="../slideLayouts/slideLayout2.xml"/><Relationship Id="rId1" Type="http://schemas.openxmlformats.org/officeDocument/2006/relationships/tags" Target="../tags/tag74.xml"/></Relationships>
</file>

<file path=ppt/slides/_rels/slide1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slideLayout" Target="../slideLayouts/slideLayout2.xml"/><Relationship Id="rId1" Type="http://schemas.openxmlformats.org/officeDocument/2006/relationships/tags" Target="../tags/tag75.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7.xml"/><Relationship Id="rId1" Type="http://schemas.openxmlformats.org/officeDocument/2006/relationships/tags" Target="../tags/tag76.xml"/><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3.png"/><Relationship Id="rId7" Type="http://schemas.openxmlformats.org/officeDocument/2006/relationships/customXml" Target="../ink/ink4.xml"/><Relationship Id="rId2" Type="http://schemas.openxmlformats.org/officeDocument/2006/relationships/slideLayout" Target="../slideLayouts/slideLayout2.xml"/><Relationship Id="rId1" Type="http://schemas.openxmlformats.org/officeDocument/2006/relationships/tags" Target="../tags/tag78.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14.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7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1.xml"/><Relationship Id="rId1" Type="http://schemas.openxmlformats.org/officeDocument/2006/relationships/tags" Target="../tags/tag80.xml"/><Relationship Id="rId5" Type="http://schemas.openxmlformats.org/officeDocument/2006/relationships/image" Target="../media/image26.png"/><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82.xml"/><Relationship Id="rId4" Type="http://schemas.openxmlformats.org/officeDocument/2006/relationships/image" Target="../media/image28.png"/></Relationships>
</file>

<file path=ppt/slides/_rels/slide1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slideLayout" Target="../slideLayouts/slideLayout2.xml"/><Relationship Id="rId1" Type="http://schemas.openxmlformats.org/officeDocument/2006/relationships/tags" Target="../tags/tag83.xml"/><Relationship Id="rId6" Type="http://schemas.openxmlformats.org/officeDocument/2006/relationships/image" Target="../media/image32.jpeg"/><Relationship Id="rId5" Type="http://schemas.openxmlformats.org/officeDocument/2006/relationships/image" Target="../media/image31.jpeg"/><Relationship Id="rId4" Type="http://schemas.openxmlformats.org/officeDocument/2006/relationships/image" Target="../media/image30.jpe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5.xml"/><Relationship Id="rId1" Type="http://schemas.openxmlformats.org/officeDocument/2006/relationships/tags" Target="../tags/tag84.xml"/><Relationship Id="rId5" Type="http://schemas.openxmlformats.org/officeDocument/2006/relationships/image" Target="../media/image33.jpeg"/><Relationship Id="rId4" Type="http://schemas.openxmlformats.org/officeDocument/2006/relationships/image" Target="../media/image1.jpeg"/></Relationships>
</file>

<file path=ppt/slides/_rels/slide1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slideLayout" Target="../slideLayouts/slideLayout2.xml"/><Relationship Id="rId1" Type="http://schemas.openxmlformats.org/officeDocument/2006/relationships/tags" Target="../tags/tag86.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4.xml"/><Relationship Id="rId4" Type="http://schemas.openxmlformats.org/officeDocument/2006/relationships/image" Target="../media/image6.jpe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88.xml"/><Relationship Id="rId1" Type="http://schemas.openxmlformats.org/officeDocument/2006/relationships/tags" Target="../tags/tag87.xml"/><Relationship Id="rId4" Type="http://schemas.openxmlformats.org/officeDocument/2006/relationships/image" Target="../media/image35.jpe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90.xml"/><Relationship Id="rId1" Type="http://schemas.openxmlformats.org/officeDocument/2006/relationships/tags" Target="../tags/tag89.xml"/><Relationship Id="rId4" Type="http://schemas.openxmlformats.org/officeDocument/2006/relationships/image" Target="../media/image36.jpe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66.xml"/><Relationship Id="rId1" Type="http://schemas.openxmlformats.org/officeDocument/2006/relationships/tags" Target="../tags/tag65.xml"/><Relationship Id="rId5" Type="http://schemas.openxmlformats.org/officeDocument/2006/relationships/image" Target="../media/image7.png"/><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67.xml"/><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tags" Target="../tags/tag68.xml"/><Relationship Id="rId6" Type="http://schemas.openxmlformats.org/officeDocument/2006/relationships/customXml" Target="../ink/ink1.xml"/><Relationship Id="rId5" Type="http://schemas.openxmlformats.org/officeDocument/2006/relationships/hyperlink" Target="http://www.bytravel.cn/landscape/53/fujiantulou.html" TargetMode="External"/><Relationship Id="rId10" Type="http://schemas.openxmlformats.org/officeDocument/2006/relationships/image" Target="../media/image11.jpeg"/><Relationship Id="rId4" Type="http://schemas.openxmlformats.org/officeDocument/2006/relationships/hyperlink" Target="http://www.bytravel.cn/landscape/2/wuyishan.html" TargetMode="External"/><Relationship Id="rId9" Type="http://schemas.openxmlformats.org/officeDocument/2006/relationships/image" Target="../media/image10.png"/></Relationships>
</file>

<file path=ppt/slides/_rels/slide6.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69.xml"/><Relationship Id="rId6" Type="http://schemas.openxmlformats.org/officeDocument/2006/relationships/customXml" Target="../ink/ink2.xml"/><Relationship Id="rId5" Type="http://schemas.openxmlformats.org/officeDocument/2006/relationships/hyperlink" Target="http://www.bytravel.cn/landscape/0/gulangyu.html" TargetMode="External"/><Relationship Id="rId4" Type="http://schemas.openxmlformats.org/officeDocument/2006/relationships/hyperlink" Target="http://www.bytravel.cn/landscape/3/sanfangqixiang.html" TargetMode="External"/><Relationship Id="rId9" Type="http://schemas.openxmlformats.org/officeDocument/2006/relationships/image" Target="../media/image13.jpeg"/></Relationships>
</file>

<file path=ppt/slides/_rels/slide7.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3.png"/><Relationship Id="rId7"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70.xml"/><Relationship Id="rId6" Type="http://schemas.openxmlformats.org/officeDocument/2006/relationships/customXml" Target="../ink/ink3.xml"/><Relationship Id="rId5" Type="http://schemas.openxmlformats.org/officeDocument/2006/relationships/hyperlink" Target="http://www.bytravel.cn/landscape/24/baishuiyangfengjingqu.html" TargetMode="External"/><Relationship Id="rId4" Type="http://schemas.openxmlformats.org/officeDocument/2006/relationships/hyperlink" Target="http://www.bytravel.cn/landscape/13/zhoudao.html" TargetMode="External"/><Relationship Id="rId9" Type="http://schemas.openxmlformats.org/officeDocument/2006/relationships/image" Target="../media/image15.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2.xml"/><Relationship Id="rId1" Type="http://schemas.openxmlformats.org/officeDocument/2006/relationships/tags" Target="../tags/tag71.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73.xml"/><Relationship Id="rId1" Type="http://schemas.openxmlformats.org/officeDocument/2006/relationships/tags" Target="../tags/tag72.xml"/><Relationship Id="rId5" Type="http://schemas.openxmlformats.org/officeDocument/2006/relationships/image" Target="../media/image18.png"/><Relationship Id="rId4" Type="http://schemas.openxmlformats.org/officeDocument/2006/relationships/image" Target="../media/image1.jpe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4" cstate="email">
            <a:alphaModFix amt="10000"/>
          </a:blip>
          <a:stretch>
            <a:fillRect/>
          </a:stretch>
        </a:blipFill>
        <a:effectLst/>
      </p:bgPr>
    </p:bg>
    <p:spTree>
      <p:nvGrpSpPr>
        <p:cNvPr id="1" name=""/>
        <p:cNvGrpSpPr/>
        <p:nvPr/>
      </p:nvGrpSpPr>
      <p:grpSpPr>
        <a:xfrm>
          <a:off x="0" y="0"/>
          <a:ext cx="0" cy="0"/>
          <a:chOff x="0" y="0"/>
          <a:chExt cx="0" cy="0"/>
        </a:xfrm>
      </p:grpSpPr>
      <p:sp>
        <p:nvSpPr>
          <p:cNvPr id="8" name="标题 7"/>
          <p:cNvSpPr>
            <a:spLocks noGrp="1"/>
          </p:cNvSpPr>
          <p:nvPr>
            <p:ph type="ctrTitle" hasCustomPrompt="1"/>
            <p:custDataLst>
              <p:tags r:id="rId2"/>
            </p:custDataLst>
          </p:nvPr>
        </p:nvSpPr>
        <p:spPr>
          <a:xfrm>
            <a:off x="-709898" y="402955"/>
            <a:ext cx="4977130" cy="3795395"/>
          </a:xfrm>
        </p:spPr>
        <p:txBody>
          <a:bodyPr lIns="90000" tIns="46800" rIns="90000" bIns="46800" anchor="b" anchorCtr="0">
            <a:normAutofit/>
          </a:bodyPr>
          <a:lstStyle>
            <a:lvl1pPr algn="ctr">
              <a:defRPr sz="6000">
                <a:solidFill>
                  <a:schemeClr val="bg1"/>
                </a:solidFill>
                <a:latin typeface="汉仪书宋二简" panose="02010600000101010101" charset="-122"/>
                <a:ea typeface="汉仪书宋二简" panose="02010600000101010101" charset="-122"/>
              </a:defRPr>
            </a:lvl1pPr>
          </a:lstStyle>
          <a:p>
            <a:pPr algn="r"/>
            <a:r>
              <a:rPr lang="zh-CN" sz="4800" dirty="0">
                <a:solidFill>
                  <a:schemeClr val="tx2">
                    <a:lumMod val="50000"/>
                    <a:lumOff val="50000"/>
                  </a:schemeClr>
                </a:solidFill>
                <a:latin typeface="等线" panose="02010600030101010101" pitchFamily="2" charset="-122"/>
                <a:ea typeface="等线" panose="02010600030101010101" pitchFamily="2" charset="-122"/>
              </a:rPr>
              <a:t>福建与印尼</a:t>
            </a:r>
            <a:br>
              <a:rPr lang="en-US" altLang="zh-CN" sz="4800" dirty="0">
                <a:solidFill>
                  <a:schemeClr val="tx2">
                    <a:lumMod val="50000"/>
                    <a:lumOff val="50000"/>
                  </a:schemeClr>
                </a:solidFill>
                <a:latin typeface="等线" panose="02010600030101010101" pitchFamily="2" charset="-122"/>
                <a:ea typeface="等线" panose="02010600030101010101" pitchFamily="2" charset="-122"/>
              </a:rPr>
            </a:br>
            <a:r>
              <a:rPr lang="zh-CN" sz="4800" dirty="0">
                <a:solidFill>
                  <a:schemeClr val="tx2">
                    <a:lumMod val="50000"/>
                    <a:lumOff val="50000"/>
                  </a:schemeClr>
                </a:solidFill>
                <a:latin typeface="等线" panose="02010600030101010101" pitchFamily="2" charset="-122"/>
                <a:ea typeface="等线" panose="02010600030101010101" pitchFamily="2" charset="-122"/>
              </a:rPr>
              <a:t>旅游风情</a:t>
            </a:r>
            <a:br>
              <a:rPr lang="en-US" altLang="zh-CN" sz="4800" dirty="0">
                <a:solidFill>
                  <a:schemeClr val="tx2">
                    <a:lumMod val="50000"/>
                    <a:lumOff val="50000"/>
                  </a:schemeClr>
                </a:solidFill>
                <a:latin typeface="等线" panose="02010600030101010101" pitchFamily="2" charset="-122"/>
                <a:ea typeface="等线" panose="02010600030101010101" pitchFamily="2" charset="-122"/>
              </a:rPr>
            </a:br>
            <a:r>
              <a:rPr lang="zh-CN" sz="4800" dirty="0">
                <a:solidFill>
                  <a:schemeClr val="tx2">
                    <a:lumMod val="50000"/>
                    <a:lumOff val="50000"/>
                  </a:schemeClr>
                </a:solidFill>
                <a:latin typeface="等线" panose="02010600030101010101" pitchFamily="2" charset="-122"/>
                <a:ea typeface="等线" panose="02010600030101010101" pitchFamily="2" charset="-122"/>
              </a:rPr>
              <a:t>比较</a:t>
            </a:r>
            <a:r>
              <a:rPr lang="zh-CN" altLang="en-US" sz="4800" dirty="0">
                <a:solidFill>
                  <a:schemeClr val="tx2">
                    <a:lumMod val="50000"/>
                    <a:lumOff val="50000"/>
                  </a:schemeClr>
                </a:solidFill>
                <a:latin typeface="等线" panose="02010600030101010101" pitchFamily="2" charset="-122"/>
                <a:ea typeface="等线" panose="02010600030101010101" pitchFamily="2" charset="-122"/>
              </a:rPr>
              <a:t>与</a:t>
            </a:r>
            <a:r>
              <a:rPr lang="zh-CN" sz="4800" dirty="0">
                <a:solidFill>
                  <a:schemeClr val="tx2">
                    <a:lumMod val="50000"/>
                    <a:lumOff val="50000"/>
                  </a:schemeClr>
                </a:solidFill>
                <a:latin typeface="等线" panose="02010600030101010101" pitchFamily="2" charset="-122"/>
                <a:ea typeface="等线" panose="02010600030101010101" pitchFamily="2" charset="-122"/>
              </a:rPr>
              <a:t>探讨</a:t>
            </a:r>
            <a:endParaRPr lang="zh-CN" sz="4800" dirty="0">
              <a:solidFill>
                <a:schemeClr val="tx2">
                  <a:lumMod val="50000"/>
                  <a:lumOff val="50000"/>
                </a:schemeClr>
              </a:solidFill>
              <a:latin typeface="等线 Light" panose="02010600030101010101" charset="-122"/>
              <a:ea typeface="等线 Light" panose="02010600030101010101" charset="-122"/>
            </a:endParaRPr>
          </a:p>
        </p:txBody>
      </p:sp>
      <p:sp>
        <p:nvSpPr>
          <p:cNvPr id="2" name="文本框 1"/>
          <p:cNvSpPr txBox="1"/>
          <p:nvPr/>
        </p:nvSpPr>
        <p:spPr>
          <a:xfrm>
            <a:off x="6693535" y="3017520"/>
            <a:ext cx="309880" cy="368300"/>
          </a:xfrm>
          <a:prstGeom prst="rect">
            <a:avLst/>
          </a:prstGeom>
          <a:noFill/>
        </p:spPr>
        <p:txBody>
          <a:bodyPr wrap="none" rtlCol="0">
            <a:spAutoFit/>
          </a:bodyPr>
          <a:lstStyle/>
          <a:p>
            <a:endParaRPr lang="zh-CN" altLang="en-US"/>
          </a:p>
        </p:txBody>
      </p:sp>
      <p:sp>
        <p:nvSpPr>
          <p:cNvPr id="3" name="文本框 2"/>
          <p:cNvSpPr txBox="1"/>
          <p:nvPr/>
        </p:nvSpPr>
        <p:spPr>
          <a:xfrm>
            <a:off x="8298006" y="5908159"/>
            <a:ext cx="3300904" cy="369332"/>
          </a:xfrm>
          <a:prstGeom prst="rect">
            <a:avLst/>
          </a:prstGeom>
          <a:noFill/>
        </p:spPr>
        <p:txBody>
          <a:bodyPr wrap="none" rtlCol="0">
            <a:spAutoFit/>
          </a:bodyPr>
          <a:lstStyle/>
          <a:p>
            <a:r>
              <a:rPr lang="zh-CN" altLang="en-US" dirty="0">
                <a:solidFill>
                  <a:schemeClr val="tx2">
                    <a:lumMod val="50000"/>
                    <a:lumOff val="50000"/>
                  </a:schemeClr>
                </a:solidFill>
              </a:rPr>
              <a:t>汇报人：黄勖 郜跃朋 陈新</a:t>
            </a:r>
            <a:r>
              <a:rPr lang="en-US" altLang="zh-CN" dirty="0">
                <a:solidFill>
                  <a:schemeClr val="tx2">
                    <a:lumMod val="50000"/>
                    <a:lumOff val="50000"/>
                  </a:schemeClr>
                </a:solidFill>
              </a:rPr>
              <a:t>      </a:t>
            </a:r>
          </a:p>
        </p:txBody>
      </p:sp>
      <p:pic>
        <p:nvPicPr>
          <p:cNvPr id="13" name="图片 12" descr="C:\Users\86186\Desktop\截屏\5)T~H7(7H9$X8{}WN(YK]%R.jpg5)T~H7(7H9$X8{}WN(YK]%R"/>
          <p:cNvPicPr>
            <a:picLocks noChangeAspect="1"/>
          </p:cNvPicPr>
          <p:nvPr/>
        </p:nvPicPr>
        <p:blipFill>
          <a:blip r:embed="rId5"/>
          <a:srcRect/>
          <a:stretch>
            <a:fillRect/>
          </a:stretch>
        </p:blipFill>
        <p:spPr>
          <a:xfrm>
            <a:off x="5162550" y="1122045"/>
            <a:ext cx="6436360" cy="4300855"/>
          </a:xfrm>
          <a:prstGeom prst="rect">
            <a:avLst/>
          </a:prstGeom>
          <a:effectLst>
            <a:outerShdw blurRad="50800" dist="38100" dir="8100000" algn="tr" rotWithShape="0">
              <a:prstClr val="black">
                <a:alpha val="40000"/>
              </a:prstClr>
            </a:outerShdw>
          </a:effectLst>
        </p:spPr>
      </p:pic>
      <p:cxnSp>
        <p:nvCxnSpPr>
          <p:cNvPr id="16" name="直接连接符 15"/>
          <p:cNvCxnSpPr>
            <a:cxnSpLocks/>
          </p:cNvCxnSpPr>
          <p:nvPr/>
        </p:nvCxnSpPr>
        <p:spPr>
          <a:xfrm>
            <a:off x="605974" y="4349270"/>
            <a:ext cx="3531020" cy="0"/>
          </a:xfrm>
          <a:prstGeom prst="line">
            <a:avLst/>
          </a:prstGeom>
          <a:ln w="19050">
            <a:solidFill>
              <a:schemeClr val="tx2">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矩形 3"/>
          <p:cNvSpPr/>
          <p:nvPr/>
        </p:nvSpPr>
        <p:spPr>
          <a:xfrm>
            <a:off x="5276850" y="796925"/>
            <a:ext cx="6207760" cy="4970780"/>
          </a:xfrm>
          <a:prstGeom prst="rect">
            <a:avLst/>
          </a:prstGeom>
          <a:no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斜纹 14"/>
          <p:cNvSpPr/>
          <p:nvPr/>
        </p:nvSpPr>
        <p:spPr>
          <a:xfrm rot="5400000">
            <a:off x="8362315" y="72390"/>
            <a:ext cx="3902075" cy="3757295"/>
          </a:xfrm>
          <a:prstGeom prst="diagStripe">
            <a:avLst>
              <a:gd name="adj" fmla="val 76204"/>
            </a:avLst>
          </a:prstGeom>
          <a:blipFill rotWithShape="1">
            <a:blip r:embed="rId6"/>
            <a:tile tx="0" ty="0" sx="100000" sy="100000" flip="none" algn="tl"/>
          </a:blip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文本框 4">
            <a:extLst>
              <a:ext uri="{FF2B5EF4-FFF2-40B4-BE49-F238E27FC236}">
                <a16:creationId xmlns:a16="http://schemas.microsoft.com/office/drawing/2014/main" id="{0BE419B9-99EB-18A8-ED27-F262A2BA120E}"/>
              </a:ext>
            </a:extLst>
          </p:cNvPr>
          <p:cNvSpPr txBox="1"/>
          <p:nvPr/>
        </p:nvSpPr>
        <p:spPr>
          <a:xfrm rot="2839961">
            <a:off x="8204550" y="1572383"/>
            <a:ext cx="4697120" cy="461665"/>
          </a:xfrm>
          <a:prstGeom prst="rect">
            <a:avLst/>
          </a:prstGeom>
          <a:noFill/>
        </p:spPr>
        <p:txBody>
          <a:bodyPr wrap="none" rtlCol="0">
            <a:spAutoFit/>
          </a:bodyPr>
          <a:lstStyle/>
          <a:p>
            <a:r>
              <a:rPr lang="zh-CN" altLang="zh-CN" sz="2400" b="1" kern="100" spc="50" dirty="0">
                <a:ln w="0"/>
                <a:solidFill>
                  <a:schemeClr val="bg2"/>
                </a:solidFill>
                <a:effectLst>
                  <a:innerShdw blurRad="63500" dist="50800" dir="13500000">
                    <a:srgbClr val="000000">
                      <a:alpha val="50000"/>
                    </a:srgbClr>
                  </a:innerShdw>
                </a:effectLst>
                <a:ea typeface="宋体" panose="02010600030101010101" pitchFamily="2" charset="-122"/>
                <a:cs typeface="宋体" panose="02010600030101010101" pitchFamily="2" charset="-122"/>
              </a:rPr>
              <a:t>印度尼西亚旅游与文化</a:t>
            </a:r>
            <a:r>
              <a:rPr lang="en-US" altLang="zh-CN" sz="2400" b="1" kern="100" spc="50" dirty="0">
                <a:ln w="0"/>
                <a:solidFill>
                  <a:schemeClr val="bg2"/>
                </a:solidFill>
                <a:effectLst>
                  <a:innerShdw blurRad="63500" dist="50800" dir="13500000">
                    <a:srgbClr val="000000">
                      <a:alpha val="50000"/>
                    </a:srgbClr>
                  </a:innerShdw>
                </a:effectLst>
                <a:ea typeface="宋体" panose="02010600030101010101" pitchFamily="2" charset="-122"/>
                <a:cs typeface="宋体" panose="02010600030101010101" pitchFamily="2" charset="-122"/>
              </a:rPr>
              <a:t> </a:t>
            </a:r>
            <a:r>
              <a:rPr lang="zh-CN" altLang="en-US" sz="2400" b="1" kern="100" spc="50" dirty="0">
                <a:ln w="0"/>
                <a:solidFill>
                  <a:schemeClr val="bg2"/>
                </a:solidFill>
                <a:effectLst>
                  <a:innerShdw blurRad="63500" dist="50800" dir="13500000">
                    <a:srgbClr val="000000">
                      <a:alpha val="50000"/>
                    </a:srgbClr>
                  </a:innerShdw>
                </a:effectLst>
                <a:ea typeface="宋体" panose="02010600030101010101" pitchFamily="2" charset="-122"/>
                <a:cs typeface="宋体" panose="02010600030101010101" pitchFamily="2" charset="-122"/>
              </a:rPr>
              <a:t>期末展示</a:t>
            </a:r>
            <a:endParaRPr lang="zh-CN" altLang="en-US" sz="2400" b="1" spc="50" dirty="0">
              <a:ln w="0"/>
              <a:solidFill>
                <a:schemeClr val="bg2"/>
              </a:solidFill>
              <a:effectLst>
                <a:innerShdw blurRad="63500" dist="50800" dir="13500000">
                  <a:srgbClr val="000000">
                    <a:alpha val="50000"/>
                  </a:srgbClr>
                </a:innerShdw>
              </a:effectLst>
            </a:endParaRPr>
          </a:p>
        </p:txBody>
      </p:sp>
      <p:sp>
        <p:nvSpPr>
          <p:cNvPr id="6" name="文本框 5">
            <a:extLst>
              <a:ext uri="{FF2B5EF4-FFF2-40B4-BE49-F238E27FC236}">
                <a16:creationId xmlns:a16="http://schemas.microsoft.com/office/drawing/2014/main" id="{47478CAB-05B0-2820-F0C4-37EBE195741A}"/>
              </a:ext>
            </a:extLst>
          </p:cNvPr>
          <p:cNvSpPr txBox="1"/>
          <p:nvPr/>
        </p:nvSpPr>
        <p:spPr>
          <a:xfrm>
            <a:off x="2105669" y="4500191"/>
            <a:ext cx="2031325" cy="646331"/>
          </a:xfrm>
          <a:prstGeom prst="rect">
            <a:avLst/>
          </a:prstGeom>
          <a:noFill/>
        </p:spPr>
        <p:txBody>
          <a:bodyPr wrap="none" rtlCol="0">
            <a:spAutoFit/>
          </a:bodyPr>
          <a:lstStyle/>
          <a:p>
            <a:pPr algn="r"/>
            <a:r>
              <a:rPr lang="zh-CN" altLang="en-US" dirty="0">
                <a:solidFill>
                  <a:srgbClr val="B97ED2"/>
                </a:solidFill>
              </a:rPr>
              <a:t>第一小组汇报展示</a:t>
            </a:r>
            <a:endParaRPr lang="en-US" altLang="zh-CN" dirty="0">
              <a:solidFill>
                <a:srgbClr val="B97ED2"/>
              </a:solidFill>
            </a:endParaRPr>
          </a:p>
          <a:p>
            <a:pPr algn="r"/>
            <a:r>
              <a:rPr lang="en-US" altLang="zh-CN" dirty="0">
                <a:solidFill>
                  <a:srgbClr val="B97ED2"/>
                </a:solidFill>
              </a:rPr>
              <a:t>2022.7.11</a:t>
            </a:r>
            <a:endParaRPr lang="zh-CN" altLang="en-US" dirty="0">
              <a:solidFill>
                <a:srgbClr val="B97ED2"/>
              </a:solidFill>
            </a:endParaRPr>
          </a:p>
        </p:txBody>
      </p:sp>
      <p:pic>
        <p:nvPicPr>
          <p:cNvPr id="12" name="图片 11" descr="厦大校徽-白">
            <a:extLst>
              <a:ext uri="{FF2B5EF4-FFF2-40B4-BE49-F238E27FC236}">
                <a16:creationId xmlns:a16="http://schemas.microsoft.com/office/drawing/2014/main" id="{F865714E-5A26-C792-607D-4CE5952B65E2}"/>
              </a:ext>
            </a:extLst>
          </p:cNvPr>
          <p:cNvPicPr>
            <a:picLocks noChangeAspect="1"/>
          </p:cNvPicPr>
          <p:nvPr/>
        </p:nvPicPr>
        <p:blipFill>
          <a:blip r:embed="rId7">
            <a:duotone>
              <a:prstClr val="black"/>
              <a:schemeClr val="accent6">
                <a:tint val="45000"/>
                <a:satMod val="400000"/>
              </a:schemeClr>
            </a:duotone>
          </a:blip>
          <a:stretch>
            <a:fillRect/>
          </a:stretch>
        </p:blipFill>
        <p:spPr>
          <a:xfrm>
            <a:off x="-194945" y="67945"/>
            <a:ext cx="1409065" cy="729615"/>
          </a:xfrm>
          <a:prstGeom prst="rect">
            <a:avLst/>
          </a:prstGeom>
        </p:spPr>
      </p:pic>
      <p:pic>
        <p:nvPicPr>
          <p:cNvPr id="14" name="图片 13" descr="厦大白标">
            <a:extLst>
              <a:ext uri="{FF2B5EF4-FFF2-40B4-BE49-F238E27FC236}">
                <a16:creationId xmlns:a16="http://schemas.microsoft.com/office/drawing/2014/main" id="{4C366A5E-7211-AF8B-0E3C-C7FA483AB6FD}"/>
              </a:ext>
            </a:extLst>
          </p:cNvPr>
          <p:cNvPicPr>
            <a:picLocks noChangeAspect="1"/>
          </p:cNvPicPr>
          <p:nvPr/>
        </p:nvPicPr>
        <p:blipFill>
          <a:blip r:embed="rId8">
            <a:duotone>
              <a:prstClr val="black"/>
              <a:schemeClr val="accent6">
                <a:tint val="45000"/>
                <a:satMod val="400000"/>
              </a:schemeClr>
            </a:duotone>
          </a:blip>
          <a:srcRect l="7917" t="27888" r="6660" b="36383"/>
          <a:stretch>
            <a:fillRect/>
          </a:stretch>
        </p:blipFill>
        <p:spPr>
          <a:xfrm>
            <a:off x="839470" y="241300"/>
            <a:ext cx="1350645" cy="376555"/>
          </a:xfrm>
          <a:prstGeom prst="rect">
            <a:avLst/>
          </a:prstGeom>
        </p:spPr>
      </p:pic>
    </p:spTree>
    <p:custDataLst>
      <p:tags r:id="rId1"/>
    </p:custData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gradFill rotWithShape="1">
          <a:gsLst>
            <a:gs pos="35000">
              <a:srgbClr val="77A0D3"/>
            </a:gs>
            <a:gs pos="0">
              <a:srgbClr val="6295CA"/>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4" name="图片 3" descr="C:\Users\86186\Desktop\截屏\5E4BD2`QOD$MOTBGL`14YUP.jpg5E4BD2`QOD$MOTBGL`14YUP"/>
          <p:cNvPicPr>
            <a:picLocks noChangeAspect="1"/>
          </p:cNvPicPr>
          <p:nvPr/>
        </p:nvPicPr>
        <p:blipFill>
          <a:blip r:embed="rId3"/>
          <a:srcRect/>
          <a:stretch>
            <a:fillRect/>
          </a:stretch>
        </p:blipFill>
        <p:spPr>
          <a:xfrm>
            <a:off x="0" y="560224"/>
            <a:ext cx="5328920" cy="5088255"/>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5366385" y="481330"/>
            <a:ext cx="4968240" cy="768350"/>
          </a:xfrm>
          <a:prstGeom prst="rect">
            <a:avLst/>
          </a:prstGeom>
          <a:noFill/>
        </p:spPr>
        <p:txBody>
          <a:bodyPr wrap="none" rtlCol="0">
            <a:spAutoFit/>
            <a:scene3d>
              <a:camera prst="orthographicFront"/>
              <a:lightRig rig="threePt" dir="t"/>
            </a:scene3d>
          </a:bodyPr>
          <a:lstStyle/>
          <a:p>
            <a:r>
              <a:rPr lang="zh-CN" altLang="en-US" sz="4400" kern="3200" spc="310" dirty="0">
                <a:ln/>
                <a:solidFill>
                  <a:schemeClr val="tx1"/>
                </a:solidFill>
                <a:effectLst>
                  <a:outerShdw blurRad="38100" dist="19050" dir="2700000" algn="tl" rotWithShape="0">
                    <a:schemeClr val="dk1">
                      <a:alpha val="40000"/>
                    </a:schemeClr>
                  </a:outerShdw>
                </a:effectLst>
                <a:uFillTx/>
                <a:latin typeface="等线 Light" panose="02010600030101010101" charset="-122"/>
                <a:ea typeface="等线 Light" panose="02010600030101010101" charset="-122"/>
              </a:rPr>
              <a:t>福建宗教信仰简述</a:t>
            </a:r>
          </a:p>
        </p:txBody>
      </p:sp>
      <p:sp>
        <p:nvSpPr>
          <p:cNvPr id="17" name="内容占位符 16"/>
          <p:cNvSpPr>
            <a:spLocks noGrp="1"/>
          </p:cNvSpPr>
          <p:nvPr>
            <p:ph idx="1"/>
          </p:nvPr>
        </p:nvSpPr>
        <p:spPr>
          <a:xfrm>
            <a:off x="5366385" y="1329055"/>
            <a:ext cx="6824980" cy="5447030"/>
          </a:xfrm>
          <a:effectLst>
            <a:innerShdw blurRad="63500" dist="50800" dir="18900000">
              <a:prstClr val="black">
                <a:alpha val="50000"/>
              </a:prstClr>
            </a:innerShdw>
          </a:effectLst>
        </p:spPr>
        <p:txBody>
          <a:bodyPr>
            <a:normAutofit/>
          </a:bodyPr>
          <a:lstStyle/>
          <a:p>
            <a:pPr marL="0" indent="0">
              <a:buNone/>
            </a:pPr>
            <a:r>
              <a:rPr lang="zh-CN" altLang="en-US" sz="1600" dirty="0">
                <a:solidFill>
                  <a:schemeClr val="bg1"/>
                </a:solidFill>
                <a:latin typeface="宋体" panose="02010600030101010101" pitchFamily="2" charset="-122"/>
                <a:ea typeface="宋体" panose="02010600030101010101" pitchFamily="2" charset="-122"/>
                <a:cs typeface="宋体" panose="02010600030101010101" pitchFamily="2" charset="-122"/>
              </a:rPr>
              <a:t>福建历来是一个宗教大省，目前可统计的教徙共有100余万人。宗教活动场所近7000座。</a:t>
            </a:r>
          </a:p>
          <a:p>
            <a:pPr marL="0" indent="0">
              <a:buNone/>
            </a:pPr>
            <a:r>
              <a:rPr lang="zh-CN" altLang="en-US" sz="1600" dirty="0">
                <a:solidFill>
                  <a:schemeClr val="bg1"/>
                </a:solidFill>
                <a:latin typeface="宋体" panose="02010600030101010101" pitchFamily="2" charset="-122"/>
                <a:ea typeface="宋体" panose="02010600030101010101" pitchFamily="2" charset="-122"/>
                <a:cs typeface="宋体" panose="02010600030101010101" pitchFamily="2" charset="-122"/>
              </a:rPr>
              <a:t>福建佛教目前共有寺庙4300座，借尼12000多人，居士约13万人。</a:t>
            </a:r>
          </a:p>
          <a:p>
            <a:pPr marL="0" indent="0">
              <a:buNone/>
            </a:pPr>
            <a:r>
              <a:rPr lang="zh-CN" altLang="en-US" sz="1600" dirty="0">
                <a:solidFill>
                  <a:schemeClr val="bg1"/>
                </a:solidFill>
                <a:latin typeface="宋体" panose="02010600030101010101" pitchFamily="2" charset="-122"/>
                <a:ea typeface="宋体" panose="02010600030101010101" pitchFamily="2" charset="-122"/>
                <a:cs typeface="宋体" panose="02010600030101010101" pitchFamily="2" charset="-122"/>
              </a:rPr>
              <a:t>福建道教现有官观600多座,道士2600多人。武夷山是道教三十六小洞天之一.福建天主教目前有教堂300多座、神职人员130多人，教徒近30万人。</a:t>
            </a:r>
          </a:p>
          <a:p>
            <a:pPr marL="0" indent="0">
              <a:buNone/>
            </a:pPr>
            <a:r>
              <a:rPr lang="zh-CN" altLang="en-US" sz="1600" dirty="0">
                <a:solidFill>
                  <a:schemeClr val="bg1"/>
                </a:solidFill>
                <a:latin typeface="宋体" panose="02010600030101010101" pitchFamily="2" charset="-122"/>
                <a:ea typeface="宋体" panose="02010600030101010101" pitchFamily="2" charset="-122"/>
                <a:cs typeface="宋体" panose="02010600030101010101" pitchFamily="2" charset="-122"/>
              </a:rPr>
              <a:t>福建基督教目前共有教堂1700多座，教牧人员1200多人。教徒47万，另有慕道友14万人。</a:t>
            </a:r>
          </a:p>
          <a:p>
            <a:pPr marL="0" indent="0">
              <a:buNone/>
            </a:pPr>
            <a:r>
              <a:rPr lang="zh-CN" altLang="en-US" sz="1600" dirty="0">
                <a:solidFill>
                  <a:schemeClr val="bg1"/>
                </a:solidFill>
                <a:latin typeface="宋体" panose="02010600030101010101" pitchFamily="2" charset="-122"/>
                <a:ea typeface="宋体" panose="02010600030101010101" pitchFamily="2" charset="-122"/>
                <a:cs typeface="宋体" panose="02010600030101010101" pitchFamily="2" charset="-122"/>
              </a:rPr>
              <a:t>伊斯兰教全省教徙约有3000多人，有代表性的清真寺有5座，最有名的是建于北宋年间的泉州清净寺，也称圣友寺，是我国现存最古老的伊斯兰教寺之一。</a:t>
            </a:r>
            <a:endParaRPr lang="zh-CN" altLang="en-US" sz="1780" dirty="0">
              <a:solidFill>
                <a:schemeClr val="bg1"/>
              </a:solidFill>
            </a:endParaRPr>
          </a:p>
          <a:p>
            <a:pPr marL="0" indent="0">
              <a:buNone/>
            </a:pPr>
            <a:endParaRPr lang="zh-CN" altLang="en-US" sz="1780" dirty="0">
              <a:solidFill>
                <a:schemeClr val="bg1"/>
              </a:solidFill>
            </a:endParaRPr>
          </a:p>
          <a:p>
            <a:pPr marL="0" indent="0">
              <a:buNone/>
            </a:pPr>
            <a:endParaRPr lang="zh-CN" altLang="en-US" dirty="0">
              <a:solidFill>
                <a:schemeClr val="bg1"/>
              </a:solidFill>
            </a:endParaRPr>
          </a:p>
          <a:p>
            <a:pPr marL="0" indent="0">
              <a:buNone/>
            </a:pPr>
            <a:endParaRPr lang="zh-CN" altLang="en-US" dirty="0">
              <a:solidFill>
                <a:schemeClr val="bg1"/>
              </a:solidFill>
            </a:endParaRPr>
          </a:p>
          <a:p>
            <a:pPr marL="0" indent="0">
              <a:buNone/>
            </a:pPr>
            <a:endParaRPr lang="zh-CN" altLang="en-US" dirty="0">
              <a:solidFill>
                <a:schemeClr val="bg1"/>
              </a:solidFill>
            </a:endParaRPr>
          </a:p>
          <a:p>
            <a:pPr marL="0" indent="0">
              <a:buNone/>
            </a:pPr>
            <a:endParaRPr lang="zh-CN" altLang="en-US" dirty="0">
              <a:solidFill>
                <a:schemeClr val="bg1"/>
              </a:solidFill>
            </a:endParaRPr>
          </a:p>
          <a:p>
            <a:pPr marL="0" indent="0">
              <a:buNone/>
            </a:pPr>
            <a:endParaRPr lang="zh-CN" altLang="en-US" dirty="0">
              <a:solidFill>
                <a:schemeClr val="bg1"/>
              </a:solidFill>
            </a:endParaRPr>
          </a:p>
        </p:txBody>
      </p:sp>
      <p:sp>
        <p:nvSpPr>
          <p:cNvPr id="38" name="斜纹 37"/>
          <p:cNvSpPr/>
          <p:nvPr/>
        </p:nvSpPr>
        <p:spPr>
          <a:xfrm rot="16200000">
            <a:off x="-90805" y="5620385"/>
            <a:ext cx="1328420" cy="1146810"/>
          </a:xfrm>
          <a:prstGeom prst="diagStripe">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L 形 2"/>
          <p:cNvSpPr/>
          <p:nvPr/>
        </p:nvSpPr>
        <p:spPr>
          <a:xfrm flipH="1" flipV="1">
            <a:off x="11148060" y="289560"/>
            <a:ext cx="820420" cy="838835"/>
          </a:xfrm>
          <a:prstGeom prst="corner">
            <a:avLst>
              <a:gd name="adj1" fmla="val 10448"/>
              <a:gd name="adj2" fmla="val 10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gradFill rotWithShape="1">
          <a:gsLst>
            <a:gs pos="35000">
              <a:srgbClr val="77A0D3"/>
            </a:gs>
            <a:gs pos="0">
              <a:srgbClr val="6295CA"/>
            </a:gs>
          </a:gsLst>
          <a:path path="shape">
            <a:fillToRect l="50000" t="50000" r="50000" b="50000"/>
          </a:path>
          <a:tileRect/>
        </a:gradFill>
        <a:effectLst/>
      </p:bgPr>
    </p:bg>
    <p:spTree>
      <p:nvGrpSpPr>
        <p:cNvPr id="1" name=""/>
        <p:cNvGrpSpPr/>
        <p:nvPr/>
      </p:nvGrpSpPr>
      <p:grpSpPr>
        <a:xfrm>
          <a:off x="0" y="0"/>
          <a:ext cx="0" cy="0"/>
          <a:chOff x="0" y="0"/>
          <a:chExt cx="0" cy="0"/>
        </a:xfrm>
      </p:grpSpPr>
      <p:pic>
        <p:nvPicPr>
          <p:cNvPr id="4" name="图片 3" descr="C:\Users\86186\Desktop\截屏\9%@IQ5N1}S~J3ELX(E{SW(4.jpg9%@IQ5N1}S~J3ELX(E{SW(4"/>
          <p:cNvPicPr>
            <a:picLocks noChangeAspect="1"/>
          </p:cNvPicPr>
          <p:nvPr/>
        </p:nvPicPr>
        <p:blipFill>
          <a:blip r:embed="rId3"/>
          <a:srcRect/>
          <a:stretch>
            <a:fillRect/>
          </a:stretch>
        </p:blipFill>
        <p:spPr>
          <a:xfrm>
            <a:off x="0" y="1021863"/>
            <a:ext cx="5161280" cy="4184015"/>
          </a:xfrm>
          <a:prstGeom prst="rect">
            <a:avLst/>
          </a:prstGeom>
          <a:ln>
            <a:noFill/>
          </a:ln>
          <a:effectLst>
            <a:outerShdw blurRad="292100" dist="139700" dir="2700000" algn="tl" rotWithShape="0">
              <a:srgbClr val="333333">
                <a:alpha val="65000"/>
              </a:srgbClr>
            </a:outerShdw>
          </a:effectLst>
        </p:spPr>
      </p:pic>
      <p:sp>
        <p:nvSpPr>
          <p:cNvPr id="7" name="文本框 6"/>
          <p:cNvSpPr txBox="1"/>
          <p:nvPr/>
        </p:nvSpPr>
        <p:spPr>
          <a:xfrm>
            <a:off x="5226050" y="461010"/>
            <a:ext cx="4968240" cy="768350"/>
          </a:xfrm>
          <a:prstGeom prst="rect">
            <a:avLst/>
          </a:prstGeom>
          <a:noFill/>
        </p:spPr>
        <p:txBody>
          <a:bodyPr wrap="none" rtlCol="0">
            <a:spAutoFit/>
          </a:bodyPr>
          <a:lstStyle/>
          <a:p>
            <a:r>
              <a:rPr lang="zh-CN" altLang="en-US" sz="4400" kern="3200" spc="310" dirty="0">
                <a:ln/>
                <a:solidFill>
                  <a:schemeClr val="tx1"/>
                </a:solidFill>
                <a:effectLst>
                  <a:outerShdw blurRad="38100" dist="19050" dir="2700000" algn="tl" rotWithShape="0">
                    <a:schemeClr val="dk1">
                      <a:alpha val="40000"/>
                    </a:schemeClr>
                  </a:outerShdw>
                </a:effectLst>
                <a:uFillTx/>
                <a:latin typeface="等线 Light" panose="02010600030101010101" charset="-122"/>
                <a:ea typeface="等线 Light" panose="02010600030101010101" charset="-122"/>
              </a:rPr>
              <a:t>印尼宗教信仰简述</a:t>
            </a:r>
          </a:p>
        </p:txBody>
      </p:sp>
      <p:sp>
        <p:nvSpPr>
          <p:cNvPr id="17" name="内容占位符 16"/>
          <p:cNvSpPr>
            <a:spLocks noGrp="1"/>
          </p:cNvSpPr>
          <p:nvPr>
            <p:ph idx="1"/>
          </p:nvPr>
        </p:nvSpPr>
        <p:spPr>
          <a:xfrm>
            <a:off x="5366385" y="1329055"/>
            <a:ext cx="6601460" cy="5385435"/>
          </a:xfrm>
          <a:effectLst>
            <a:innerShdw blurRad="63500" dist="50800" dir="18900000">
              <a:prstClr val="black">
                <a:alpha val="50000"/>
              </a:prstClr>
            </a:innerShdw>
          </a:effectLst>
        </p:spPr>
        <p:txBody>
          <a:bodyPr>
            <a:normAutofit fontScale="87500" lnSpcReduction="10000"/>
          </a:bodyPr>
          <a:lstStyle/>
          <a:p>
            <a:pPr marL="0" indent="0">
              <a:buNone/>
            </a:pPr>
            <a:r>
              <a:rPr lang="zh-CN" altLang="en-US" sz="1780" dirty="0">
                <a:solidFill>
                  <a:schemeClr val="bg1"/>
                </a:solidFill>
              </a:rPr>
              <a:t>印度尼西亚是世界上穆斯林人数最多的国家。除巴厘岛以印度教为主、安汶岛以基督教为主以外，其它大小岛屿的居民主要信奉伊斯兰教。一般认为，伊斯兰教于公元13世纪末传入印尼。此前，印尼居民主要信奉印度教和佛教，宗教史学家称之为印度化时期。大约16世纪印尼完成伊斯兰教化。目前全国共有清真寺和小礼拜堂369760座，位于雅加达市中心的伊斯蒂拉尔清真寺是东南亚最大、最华丽的清真寺，可容纳10万余人。近年来政府对伊斯兰信徒的宗教生活十分重视，每逢伊斯兰教的重大节日，都举行盛大的庆祝活动，有政府高级官员亲自参加并发表讲话。伊斯兰教政党主要是建设团结党，成立于1973年1月5日，由伊斯兰教师联合党(现改名伊斯兰教师联合会)、印尼穆斯林党(已不存在)、印尼伊斯兰联盟党(现改名印尼伊斯兰联盟)和白尔蒂党(现改名为伊斯兰真谛协会)合并而成。印尼虽然穆斯林人口众多，但伊斯兰教不是国教。宪法中规定了政教分离的原则和信仰宗教的自由。为了保持政权的稳定，政府一方面对印度教、佛教、基督教和天主教等采取宽容态度，另一方面也采取措施限制伊斯兰教极端势力的发展。</a:t>
            </a:r>
          </a:p>
          <a:p>
            <a:pPr marL="0" indent="0">
              <a:buNone/>
            </a:pPr>
            <a:endParaRPr lang="zh-CN" altLang="en-US" sz="1780" dirty="0">
              <a:solidFill>
                <a:schemeClr val="bg1"/>
              </a:solidFill>
            </a:endParaRPr>
          </a:p>
          <a:p>
            <a:pPr marL="0" indent="0">
              <a:buNone/>
            </a:pPr>
            <a:endParaRPr lang="zh-CN" altLang="en-US" dirty="0">
              <a:solidFill>
                <a:schemeClr val="bg1"/>
              </a:solidFill>
            </a:endParaRPr>
          </a:p>
          <a:p>
            <a:pPr marL="0" indent="0">
              <a:buNone/>
            </a:pPr>
            <a:endParaRPr lang="zh-CN" altLang="en-US" dirty="0">
              <a:solidFill>
                <a:schemeClr val="bg1"/>
              </a:solidFill>
            </a:endParaRPr>
          </a:p>
          <a:p>
            <a:pPr marL="0" indent="0">
              <a:buNone/>
            </a:pPr>
            <a:endParaRPr lang="zh-CN" altLang="en-US" dirty="0">
              <a:solidFill>
                <a:schemeClr val="bg1"/>
              </a:solidFill>
            </a:endParaRPr>
          </a:p>
          <a:p>
            <a:pPr marL="0" indent="0">
              <a:buNone/>
            </a:pPr>
            <a:endParaRPr lang="zh-CN" altLang="en-US" dirty="0">
              <a:solidFill>
                <a:schemeClr val="bg1"/>
              </a:solidFill>
            </a:endParaRPr>
          </a:p>
          <a:p>
            <a:pPr marL="0" indent="0">
              <a:buNone/>
            </a:pPr>
            <a:endParaRPr lang="zh-CN" altLang="en-US" dirty="0">
              <a:solidFill>
                <a:schemeClr val="bg1"/>
              </a:solidFill>
            </a:endParaRPr>
          </a:p>
        </p:txBody>
      </p:sp>
      <p:sp>
        <p:nvSpPr>
          <p:cNvPr id="38" name="斜纹 37"/>
          <p:cNvSpPr/>
          <p:nvPr/>
        </p:nvSpPr>
        <p:spPr>
          <a:xfrm rot="16200000">
            <a:off x="-90805" y="5620385"/>
            <a:ext cx="1328420" cy="1146810"/>
          </a:xfrm>
          <a:prstGeom prst="diagStripe">
            <a:avLst/>
          </a:prstGeom>
          <a:solidFill>
            <a:schemeClr val="bg1">
              <a:lumMod val="95000"/>
            </a:schemeClr>
          </a:solidFill>
          <a:ln>
            <a:noFill/>
          </a:ln>
          <a:effectLst>
            <a:outerShdw blurRad="50800" dist="38100" algn="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3" name="L 形 2"/>
          <p:cNvSpPr/>
          <p:nvPr/>
        </p:nvSpPr>
        <p:spPr>
          <a:xfrm flipH="1" flipV="1">
            <a:off x="11148060" y="289560"/>
            <a:ext cx="820420" cy="838835"/>
          </a:xfrm>
          <a:prstGeom prst="corner">
            <a:avLst>
              <a:gd name="adj1" fmla="val 10448"/>
              <a:gd name="adj2" fmla="val 10371"/>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图片 7" descr="C:\Users\86186\Desktop\截屏\5DVMQPV9H9YP7%$~7XCM3E2.jpg5DVMQPV9H9YP7%$~7XCM3E2"/>
          <p:cNvPicPr>
            <a:picLocks noChangeAspect="1"/>
          </p:cNvPicPr>
          <p:nvPr/>
        </p:nvPicPr>
        <p:blipFill>
          <a:blip r:embed="rId4"/>
          <a:srcRect/>
          <a:stretch>
            <a:fillRect/>
          </a:stretch>
        </p:blipFill>
        <p:spPr>
          <a:xfrm>
            <a:off x="190500" y="559435"/>
            <a:ext cx="8755380" cy="5821045"/>
          </a:xfrm>
          <a:prstGeom prst="rect">
            <a:avLst/>
          </a:prstGeom>
          <a:effectLst>
            <a:innerShdw blurRad="63500" dist="50800" dir="18900000">
              <a:prstClr val="black">
                <a:alpha val="50000"/>
              </a:prstClr>
            </a:innerShdw>
          </a:effectLst>
        </p:spPr>
      </p:pic>
      <p:cxnSp>
        <p:nvCxnSpPr>
          <p:cNvPr id="14" name="直接连接符 13"/>
          <p:cNvCxnSpPr/>
          <p:nvPr/>
        </p:nvCxnSpPr>
        <p:spPr>
          <a:xfrm>
            <a:off x="11755120" y="5112385"/>
            <a:ext cx="0" cy="1196340"/>
          </a:xfrm>
          <a:prstGeom prst="line">
            <a:avLst/>
          </a:prstGeom>
          <a:ln w="952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014085" y="1544955"/>
            <a:ext cx="5741035" cy="56832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userDrawn="1">
            <p:custDataLst>
              <p:tags r:id="rId2"/>
            </p:custDataLst>
          </p:nvPr>
        </p:nvSpPr>
        <p:spPr>
          <a:xfrm>
            <a:off x="9150985" y="1016635"/>
            <a:ext cx="3047365" cy="975360"/>
          </a:xfrm>
          <a:prstGeom prst="rect">
            <a:avLst/>
          </a:prstGeom>
        </p:spPr>
        <p:txBody>
          <a:bodyPr vert="horz" lIns="90000" tIns="46800" rIns="90000" bIns="46800" rtlCol="0" anchor="b" anchorCtr="0">
            <a:noAutofit/>
          </a:bodyPr>
          <a:lstStyle>
            <a:lvl1pPr algn="ctr">
              <a:defRPr sz="4800" b="0" u="sng">
                <a:solidFill>
                  <a:schemeClr val="bg1"/>
                </a:solidFill>
                <a:latin typeface="汉仪书宋二简" panose="02010600000101010101" charset="-122"/>
                <a:ea typeface="汉仪书宋二简" panose="02010600000101010101" charset="-122"/>
              </a:defRPr>
            </a:lvl1pPr>
          </a:lstStyle>
          <a:p>
            <a:r>
              <a:rPr lang="zh-CN" altLang="en-US" b="1" dirty="0">
                <a:solidFill>
                  <a:schemeClr val="tx2">
                    <a:lumMod val="75000"/>
                    <a:lumOff val="25000"/>
                  </a:schemeClr>
                </a:solidFill>
                <a:latin typeface="等线 Light" panose="02010600030101010101" charset="-122"/>
                <a:ea typeface="等线 Light" panose="02010600030101010101" charset="-122"/>
              </a:rPr>
              <a:t>民族习俗</a:t>
            </a:r>
          </a:p>
        </p:txBody>
      </p:sp>
      <p:sp>
        <p:nvSpPr>
          <p:cNvPr id="2" name="矩形 1"/>
          <p:cNvSpPr/>
          <p:nvPr/>
        </p:nvSpPr>
        <p:spPr>
          <a:xfrm>
            <a:off x="69215" y="365760"/>
            <a:ext cx="8997315" cy="6125845"/>
          </a:xfrm>
          <a:prstGeom prst="rect">
            <a:avLst/>
          </a:prstGeom>
          <a:noFill/>
          <a:ln w="28575" cmpd="dbl">
            <a:solidFill>
              <a:schemeClr val="tx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40640" y="-222885"/>
            <a:ext cx="3073400" cy="2214880"/>
          </a:xfrm>
          <a:prstGeom prst="rect">
            <a:avLst/>
          </a:prstGeom>
          <a:noFill/>
        </p:spPr>
        <p:txBody>
          <a:bodyPr wrap="square" rtlCol="0">
            <a:spAutoFit/>
          </a:bodyPr>
          <a:lstStyle/>
          <a:p>
            <a:r>
              <a:rPr lang="en-US" altLang="zh-CN" sz="13800" dirty="0">
                <a:ln/>
                <a:solidFill>
                  <a:schemeClr val="tx1"/>
                </a:solidFill>
                <a:effectLst>
                  <a:outerShdw blurRad="38100" dist="19050" dir="2700000" algn="tl" rotWithShape="0">
                    <a:schemeClr val="dk1">
                      <a:alpha val="40000"/>
                    </a:schemeClr>
                  </a:outerShdw>
                </a:effectLst>
              </a:rPr>
              <a:t>03.</a:t>
            </a:r>
          </a:p>
        </p:txBody>
      </p:sp>
    </p:spTree>
    <p:custDataLst>
      <p:tags r:id="rId1"/>
    </p:custData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D9E4F0"/>
        </a:solidFill>
        <a:effectLst/>
      </p:bgPr>
    </p:bg>
    <p:spTree>
      <p:nvGrpSpPr>
        <p:cNvPr id="1" name=""/>
        <p:cNvGrpSpPr/>
        <p:nvPr/>
      </p:nvGrpSpPr>
      <p:grpSpPr>
        <a:xfrm>
          <a:off x="0" y="0"/>
          <a:ext cx="0" cy="0"/>
          <a:chOff x="0" y="0"/>
          <a:chExt cx="0" cy="0"/>
        </a:xfrm>
      </p:grpSpPr>
      <p:sp>
        <p:nvSpPr>
          <p:cNvPr id="19" name="矩形 18"/>
          <p:cNvSpPr/>
          <p:nvPr/>
        </p:nvSpPr>
        <p:spPr>
          <a:xfrm>
            <a:off x="8338820" y="2903220"/>
            <a:ext cx="2528570" cy="314007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矩形 16"/>
          <p:cNvSpPr/>
          <p:nvPr/>
        </p:nvSpPr>
        <p:spPr>
          <a:xfrm>
            <a:off x="4617720" y="2903220"/>
            <a:ext cx="2628900" cy="3139440"/>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矩形 13"/>
          <p:cNvSpPr/>
          <p:nvPr/>
        </p:nvSpPr>
        <p:spPr>
          <a:xfrm>
            <a:off x="1199515" y="2903220"/>
            <a:ext cx="2426335" cy="3138805"/>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1600" y="-45085"/>
            <a:ext cx="12293600" cy="2871470"/>
          </a:xfrm>
          <a:prstGeom prst="rect">
            <a:avLst/>
          </a:prstGeom>
          <a:blipFill rotWithShape="1">
            <a:blip r:embed="rId3"/>
          </a:blipFill>
          <a:effectLst>
            <a:outerShdw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椭圆 3"/>
          <p:cNvSpPr/>
          <p:nvPr/>
        </p:nvSpPr>
        <p:spPr>
          <a:xfrm>
            <a:off x="1342390" y="856615"/>
            <a:ext cx="2029460" cy="2029460"/>
          </a:xfrm>
          <a:prstGeom prst="ellipse">
            <a:avLst/>
          </a:prstGeom>
          <a:blipFill rotWithShape="1">
            <a:blip r:embed="rId4" cstate="hqprin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p:cNvSpPr/>
          <p:nvPr/>
        </p:nvSpPr>
        <p:spPr>
          <a:xfrm>
            <a:off x="4917440" y="856615"/>
            <a:ext cx="2029460" cy="2029460"/>
          </a:xfrm>
          <a:prstGeom prst="ellipse">
            <a:avLst/>
          </a:prstGeom>
          <a:blipFill rotWithShape="1">
            <a:blip r:embed="rId5" cstate="hqprint"/>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椭圆 7"/>
          <p:cNvSpPr/>
          <p:nvPr/>
        </p:nvSpPr>
        <p:spPr>
          <a:xfrm>
            <a:off x="8588375" y="796925"/>
            <a:ext cx="2029460" cy="2029460"/>
          </a:xfrm>
          <a:prstGeom prst="ellipse">
            <a:avLst/>
          </a:prstGeom>
          <a:blipFill rotWithShape="1">
            <a:blip r:embed="rId6"/>
            <a:stretch>
              <a:fillRect/>
            </a:stretch>
          </a:blipFill>
          <a:ln>
            <a:noFill/>
          </a:ln>
          <a:effectLst>
            <a:innerShdw blurRad="63500" dist="50800" dir="13500000">
              <a:prstClr val="black">
                <a:alpha val="50000"/>
              </a:prstClr>
            </a:inn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199515" y="2905760"/>
            <a:ext cx="2315210" cy="3138170"/>
          </a:xfrm>
          <a:prstGeom prst="rect">
            <a:avLst/>
          </a:prstGeom>
          <a:noFill/>
        </p:spPr>
        <p:txBody>
          <a:bodyPr wrap="square" rtlCol="0">
            <a:spAutoFit/>
          </a:bodyPr>
          <a:lstStyle/>
          <a:p>
            <a:pPr algn="ctr"/>
            <a:r>
              <a:rPr lang="zh-CN" altLang="en-US" kern="3200" spc="310" dirty="0">
                <a:solidFill>
                  <a:schemeClr val="tx2">
                    <a:lumMod val="75000"/>
                    <a:lumOff val="25000"/>
                  </a:schemeClr>
                </a:solidFill>
                <a:uFillTx/>
                <a:latin typeface="等线 Light" panose="02010600030101010101" charset="-122"/>
                <a:ea typeface="等线 Light" panose="02010600030101010101" charset="-122"/>
                <a:sym typeface="+mn-ea"/>
              </a:rPr>
              <a:t>福建是个多民族的省份，各族人民在长期的生活劳动中，形成了多姿多彩的民俗风情。最富特色的有：端午龙舟赛。惠安女服饰、舍族婚礼、崇蛇习俗和人鱼同乐等。</a:t>
            </a:r>
          </a:p>
        </p:txBody>
      </p:sp>
      <p:sp>
        <p:nvSpPr>
          <p:cNvPr id="18" name="文本框 17"/>
          <p:cNvSpPr txBox="1"/>
          <p:nvPr/>
        </p:nvSpPr>
        <p:spPr>
          <a:xfrm>
            <a:off x="4617085" y="2905760"/>
            <a:ext cx="2629535" cy="3138170"/>
          </a:xfrm>
          <a:prstGeom prst="rect">
            <a:avLst/>
          </a:prstGeom>
          <a:noFill/>
        </p:spPr>
        <p:txBody>
          <a:bodyPr wrap="square" rtlCol="0">
            <a:spAutoFit/>
          </a:bodyPr>
          <a:lstStyle/>
          <a:p>
            <a:pPr algn="ctr"/>
            <a:r>
              <a:rPr lang="zh-CN" altLang="en-US" kern="3200" spc="310" dirty="0">
                <a:solidFill>
                  <a:schemeClr val="tx2">
                    <a:lumMod val="75000"/>
                    <a:lumOff val="25000"/>
                  </a:schemeClr>
                </a:solidFill>
                <a:uFillTx/>
                <a:latin typeface="等线 Light" panose="02010600030101010101" charset="-122"/>
                <a:ea typeface="等线 Light" panose="02010600030101010101" charset="-122"/>
                <a:sym typeface="+mn-ea"/>
              </a:rPr>
              <a:t>福建是乌龙茶的故乡。安溪“铁观音”、武夷岩茶“大红袍’是乌龙茶的佼佼者，在国际上享有盛誉。乌龙茶对日本、新加坡、马来两亚、印尼和菲律宾等游客颇有吸引力，特别是日本游客对安溪；“铁观音”简直到了崇拜的地步。</a:t>
            </a:r>
          </a:p>
        </p:txBody>
      </p:sp>
      <p:sp>
        <p:nvSpPr>
          <p:cNvPr id="20" name="文本框 19"/>
          <p:cNvSpPr txBox="1"/>
          <p:nvPr/>
        </p:nvSpPr>
        <p:spPr>
          <a:xfrm>
            <a:off x="8383210" y="2931759"/>
            <a:ext cx="2628900" cy="3139321"/>
          </a:xfrm>
          <a:prstGeom prst="rect">
            <a:avLst/>
          </a:prstGeom>
          <a:noFill/>
        </p:spPr>
        <p:txBody>
          <a:bodyPr wrap="square" rtlCol="0">
            <a:spAutoFit/>
          </a:bodyPr>
          <a:lstStyle/>
          <a:p>
            <a:pPr algn="ctr"/>
            <a:r>
              <a:rPr lang="zh-CN" altLang="en-US" kern="3200" spc="310" dirty="0">
                <a:solidFill>
                  <a:schemeClr val="tx2">
                    <a:lumMod val="75000"/>
                    <a:lumOff val="25000"/>
                  </a:schemeClr>
                </a:solidFill>
                <a:uFillTx/>
                <a:latin typeface="等线 Light" panose="02010600030101010101" charset="-122"/>
                <a:ea typeface="等线 Light" panose="02010600030101010101" charset="-122"/>
                <a:sym typeface="+mn-ea"/>
              </a:rPr>
              <a:t>鸡仔胎的营养价值比普通的鸡蛋高出很多倍，福建人对于鸡仔胎的追捧程度非常高。在鸡蛋的一端敲一个小孔。用勺子将小鸡挖出来一口吃掉，再将其余的蛋黄部分吃掉，有的人会直接将整个鸡蛋倒到嘴里面。</a:t>
            </a:r>
          </a:p>
          <a:p>
            <a:pPr algn="ctr"/>
            <a:endParaRPr lang="zh-CN" altLang="en-US" kern="3200" spc="310" dirty="0">
              <a:solidFill>
                <a:schemeClr val="tx2">
                  <a:lumMod val="75000"/>
                  <a:lumOff val="25000"/>
                </a:schemeClr>
              </a:solidFill>
              <a:uFillTx/>
              <a:latin typeface="等线 Light" panose="02010600030101010101" charset="-122"/>
              <a:ea typeface="等线 Light" panose="02010600030101010101" charset="-122"/>
              <a:sym typeface="+mn-ea"/>
            </a:endParaRPr>
          </a:p>
        </p:txBody>
      </p:sp>
      <p:sp>
        <p:nvSpPr>
          <p:cNvPr id="25" name="半闭框 24"/>
          <p:cNvSpPr/>
          <p:nvPr/>
        </p:nvSpPr>
        <p:spPr>
          <a:xfrm>
            <a:off x="-121920" y="-66040"/>
            <a:ext cx="790575" cy="922655"/>
          </a:xfrm>
          <a:prstGeom prst="halfFram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26" name="半闭框 25"/>
          <p:cNvSpPr/>
          <p:nvPr/>
        </p:nvSpPr>
        <p:spPr>
          <a:xfrm flipH="1" flipV="1">
            <a:off x="11522075" y="3250565"/>
            <a:ext cx="669925" cy="750570"/>
          </a:xfrm>
          <a:prstGeom prst="halfFram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mc:AlternateContent xmlns:mc="http://schemas.openxmlformats.org/markup-compatibility/2006" xmlns:p14="http://schemas.microsoft.com/office/powerpoint/2010/main">
        <mc:Choice Requires="p14">
          <p:contentPart p14:bwMode="auto" r:id="rId7">
            <p14:nvContentPartPr>
              <p14:cNvPr id="2" name="墨迹 1"/>
              <p14:cNvContentPartPr/>
              <p14:nvPr/>
            </p14:nvContentPartPr>
            <p14:xfrm>
              <a:off x="-726395" y="464534"/>
              <a:ext cx="360" cy="360"/>
            </p14:xfrm>
          </p:contentPart>
        </mc:Choice>
        <mc:Fallback xmlns="">
          <p:pic>
            <p:nvPicPr>
              <p:cNvPr id="2" name="墨迹 1"/>
            </p:nvPicPr>
            <p:blipFill>
              <a:blip r:embed="rId8"/>
            </p:blipFill>
            <p:spPr>
              <a:xfrm>
                <a:off x="-726395" y="464534"/>
                <a:ext cx="360" cy="360"/>
              </a:xfrm>
              <a:prstGeom prst="rect"/>
            </p:spPr>
          </p:pic>
        </mc:Fallback>
      </mc:AlternateContent>
    </p:spTree>
    <p:custDataLst>
      <p:tags r:id="rId1"/>
    </p:custData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7BA9C1"/>
        </a:solidFill>
        <a:effectLst/>
      </p:bgPr>
    </p:bg>
    <p:spTree>
      <p:nvGrpSpPr>
        <p:cNvPr id="1" name=""/>
        <p:cNvGrpSpPr/>
        <p:nvPr/>
      </p:nvGrpSpPr>
      <p:grpSpPr>
        <a:xfrm>
          <a:off x="0" y="0"/>
          <a:ext cx="0" cy="0"/>
          <a:chOff x="0" y="0"/>
          <a:chExt cx="0" cy="0"/>
        </a:xfrm>
      </p:grpSpPr>
      <p:sp>
        <p:nvSpPr>
          <p:cNvPr id="5" name="矩形 4"/>
          <p:cNvSpPr/>
          <p:nvPr/>
        </p:nvSpPr>
        <p:spPr>
          <a:xfrm>
            <a:off x="360045" y="269240"/>
            <a:ext cx="11471910" cy="6319520"/>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5774690" y="558165"/>
            <a:ext cx="5819775" cy="2999740"/>
          </a:xfrm>
          <a:prstGeom prst="rect">
            <a:avLst/>
          </a:prstGeom>
          <a:solidFill>
            <a:schemeClr val="bg1"/>
          </a:solidFill>
        </p:spPr>
        <p:txBody>
          <a:bodyPr wrap="square" rtlCol="0">
            <a:spAutoFit/>
          </a:bodyPr>
          <a:lstStyle/>
          <a:p>
            <a:pPr>
              <a:lnSpc>
                <a:spcPct val="150000"/>
              </a:lnSpc>
            </a:pPr>
            <a:r>
              <a:rPr lang="zh-CN" altLang="en-US" dirty="0">
                <a:solidFill>
                  <a:srgbClr val="8D9294"/>
                </a:solidFill>
                <a:sym typeface="+mn-ea"/>
              </a:rPr>
              <a:t>（一）印尼全国有90%左右的人口信奉伊斯兰教，其主要习俗有：（1）不喝含酒精的饮料，宴席中不上酒类饮料；不食猪肉；（2）认为左手是不洁的，不用左手打招呼、接受礼物或递交物品；（3）每星期五下午印尼穆斯林一般都要到附近的清真寺作祷告。　　（二）印尼素有尊重女性的民族传统，一般在公共场合，男士请女士先走，先用餐或先上车。而女士从男士面前经过，皆屈</a:t>
            </a:r>
          </a:p>
        </p:txBody>
      </p:sp>
      <p:sp>
        <p:nvSpPr>
          <p:cNvPr id="10" name="半闭框 9"/>
          <p:cNvSpPr/>
          <p:nvPr/>
        </p:nvSpPr>
        <p:spPr>
          <a:xfrm>
            <a:off x="0" y="0"/>
            <a:ext cx="1499870" cy="1398905"/>
          </a:xfrm>
          <a:prstGeom prst="halfFrame">
            <a:avLst>
              <a:gd name="adj1" fmla="val 23150"/>
              <a:gd name="adj2" fmla="val 30413"/>
            </a:avLst>
          </a:prstGeom>
          <a:gradFill>
            <a:gsLst>
              <a:gs pos="0">
                <a:srgbClr val="FECF40"/>
              </a:gs>
              <a:gs pos="100000">
                <a:srgbClr val="846C21"/>
              </a:gs>
            </a:gsLst>
            <a:lin ang="5400000" scaled="0"/>
          </a:gra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11" name="半闭框 10"/>
          <p:cNvSpPr/>
          <p:nvPr/>
        </p:nvSpPr>
        <p:spPr>
          <a:xfrm rot="10800000">
            <a:off x="10692130" y="5459095"/>
            <a:ext cx="1499870" cy="1398905"/>
          </a:xfrm>
          <a:prstGeom prst="halfFrame">
            <a:avLst>
              <a:gd name="adj1" fmla="val 23150"/>
              <a:gd name="adj2" fmla="val 30413"/>
            </a:avLst>
          </a:prstGeom>
          <a:gradFill>
            <a:gsLst>
              <a:gs pos="0">
                <a:srgbClr val="FECF40"/>
              </a:gs>
              <a:gs pos="100000">
                <a:srgbClr val="846C21"/>
              </a:gs>
            </a:gsLst>
            <a:lin ang="5400000" scaled="0"/>
          </a:gra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2" name="图片 1" descr="~KI$M891AU[B_O06(X@NH37"/>
          <p:cNvPicPr>
            <a:picLocks noChangeAspect="1"/>
          </p:cNvPicPr>
          <p:nvPr/>
        </p:nvPicPr>
        <p:blipFill>
          <a:blip r:embed="rId3"/>
          <a:stretch>
            <a:fillRect/>
          </a:stretch>
        </p:blipFill>
        <p:spPr>
          <a:xfrm>
            <a:off x="626110" y="558165"/>
            <a:ext cx="4762500" cy="3038475"/>
          </a:xfrm>
          <a:prstGeom prst="rect">
            <a:avLst/>
          </a:prstGeom>
        </p:spPr>
      </p:pic>
      <p:sp>
        <p:nvSpPr>
          <p:cNvPr id="3" name="文本框 2"/>
          <p:cNvSpPr txBox="1"/>
          <p:nvPr/>
        </p:nvSpPr>
        <p:spPr>
          <a:xfrm>
            <a:off x="626110" y="3596640"/>
            <a:ext cx="10968355" cy="1337945"/>
          </a:xfrm>
          <a:prstGeom prst="rect">
            <a:avLst/>
          </a:prstGeom>
          <a:solidFill>
            <a:schemeClr val="bg1"/>
          </a:solidFill>
        </p:spPr>
        <p:txBody>
          <a:bodyPr wrap="square" rtlCol="0">
            <a:spAutoFit/>
          </a:bodyPr>
          <a:lstStyle/>
          <a:p>
            <a:pPr>
              <a:lnSpc>
                <a:spcPct val="150000"/>
              </a:lnSpc>
            </a:pPr>
            <a:r>
              <a:rPr lang="zh-CN" altLang="en-US" dirty="0">
                <a:solidFill>
                  <a:srgbClr val="8D9294"/>
                </a:solidFill>
                <a:sym typeface="+mn-ea"/>
              </a:rPr>
              <a:t>身弯膝而过，以示回敬。在社交场合，男士遇到女士一般不主动握手，若对一方伸出手，可以轻握。此外，印尼人视陌生人触摸自己的头为无礼。　　（三）印尼的传统服装名为“巴迪”(Batik)，实际上是爪哇人及巽他人以传统的腊染工艺制成的纺织品，有国服之称。高档的巴迪布为手绘图案，并绣以金丝等作为点缀。</a:t>
            </a:r>
          </a:p>
        </p:txBody>
      </p:sp>
    </p:spTree>
    <p:custDataLst>
      <p:tags r:id="rId1"/>
    </p:custData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10000"/>
          </a:blip>
          <a:stretch>
            <a:fillRect/>
          </a:stretch>
        </a:blipFill>
        <a:effectLst/>
      </p:bgPr>
    </p:bg>
    <p:spTree>
      <p:nvGrpSpPr>
        <p:cNvPr id="1" name=""/>
        <p:cNvGrpSpPr/>
        <p:nvPr/>
      </p:nvGrpSpPr>
      <p:grpSpPr>
        <a:xfrm>
          <a:off x="0" y="0"/>
          <a:ext cx="0" cy="0"/>
          <a:chOff x="0" y="0"/>
          <a:chExt cx="0" cy="0"/>
        </a:xfrm>
      </p:grpSpPr>
      <p:pic>
        <p:nvPicPr>
          <p:cNvPr id="7" name="图片 6" descr="C:\Users\86186\Desktop\截屏\6DW`GW4`1F9QFO%I(MJ]40P.png6DW`GW4`1F9QFO%I(MJ]40P"/>
          <p:cNvPicPr>
            <a:picLocks noChangeAspect="1"/>
          </p:cNvPicPr>
          <p:nvPr/>
        </p:nvPicPr>
        <p:blipFill>
          <a:blip r:embed="rId5"/>
          <a:srcRect/>
          <a:stretch>
            <a:fillRect/>
          </a:stretch>
        </p:blipFill>
        <p:spPr>
          <a:xfrm>
            <a:off x="280670" y="631508"/>
            <a:ext cx="8787765" cy="5594985"/>
          </a:xfrm>
          <a:prstGeom prst="rect">
            <a:avLst/>
          </a:prstGeom>
        </p:spPr>
      </p:pic>
      <p:cxnSp>
        <p:nvCxnSpPr>
          <p:cNvPr id="14" name="直接连接符 13"/>
          <p:cNvCxnSpPr/>
          <p:nvPr/>
        </p:nvCxnSpPr>
        <p:spPr>
          <a:xfrm>
            <a:off x="11755120" y="5112385"/>
            <a:ext cx="0" cy="1196340"/>
          </a:xfrm>
          <a:prstGeom prst="line">
            <a:avLst/>
          </a:prstGeom>
          <a:ln w="952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014085" y="1544955"/>
            <a:ext cx="5741035" cy="568325"/>
          </a:xfrm>
          <a:prstGeom prst="rect">
            <a:avLst/>
          </a:pr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Grp="1"/>
          </p:cNvSpPr>
          <p:nvPr userDrawn="1">
            <p:custDataLst>
              <p:tags r:id="rId2"/>
            </p:custDataLst>
          </p:nvPr>
        </p:nvSpPr>
        <p:spPr>
          <a:xfrm>
            <a:off x="9218930" y="1016635"/>
            <a:ext cx="2916555" cy="975360"/>
          </a:xfrm>
          <a:prstGeom prst="rect">
            <a:avLst/>
          </a:prstGeom>
        </p:spPr>
        <p:txBody>
          <a:bodyPr vert="horz" lIns="90000" tIns="46800" rIns="90000" bIns="46800" rtlCol="0" anchor="b" anchorCtr="0">
            <a:noAutofit/>
          </a:bodyPr>
          <a:lstStyle>
            <a:lvl1pPr algn="ctr">
              <a:defRPr sz="4800" b="0" u="sng">
                <a:solidFill>
                  <a:schemeClr val="bg1"/>
                </a:solidFill>
                <a:latin typeface="汉仪书宋二简" panose="02010600000101010101" charset="-122"/>
                <a:ea typeface="汉仪书宋二简" panose="02010600000101010101" charset="-122"/>
              </a:defRPr>
            </a:lvl1pPr>
          </a:lstStyle>
          <a:p>
            <a:r>
              <a:rPr lang="zh-CN" altLang="en-US" b="1" dirty="0">
                <a:solidFill>
                  <a:schemeClr val="tx2">
                    <a:lumMod val="75000"/>
                    <a:lumOff val="25000"/>
                  </a:schemeClr>
                </a:solidFill>
                <a:latin typeface="等线 Light" panose="02010600030101010101" charset="-122"/>
                <a:ea typeface="等线 Light" panose="02010600030101010101" charset="-122"/>
              </a:rPr>
              <a:t>饮食习惯</a:t>
            </a:r>
          </a:p>
        </p:txBody>
      </p:sp>
      <p:sp>
        <p:nvSpPr>
          <p:cNvPr id="2" name="矩形 1"/>
          <p:cNvSpPr/>
          <p:nvPr/>
        </p:nvSpPr>
        <p:spPr>
          <a:xfrm>
            <a:off x="130175" y="324485"/>
            <a:ext cx="9088755" cy="6228080"/>
          </a:xfrm>
          <a:prstGeom prst="rect">
            <a:avLst/>
          </a:prstGeom>
          <a:noFill/>
          <a:ln w="28575" cmpd="dbl">
            <a:solidFill>
              <a:schemeClr val="tx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1120" y="-222885"/>
            <a:ext cx="3073400" cy="2214880"/>
          </a:xfrm>
          <a:prstGeom prst="rect">
            <a:avLst/>
          </a:prstGeom>
          <a:noFill/>
        </p:spPr>
        <p:txBody>
          <a:bodyPr wrap="square" rtlCol="0">
            <a:spAutoFit/>
          </a:bodyPr>
          <a:lstStyle/>
          <a:p>
            <a:r>
              <a:rPr lang="en-US" altLang="zh-CN" sz="13800" dirty="0">
                <a:ln/>
                <a:solidFill>
                  <a:schemeClr val="tx1"/>
                </a:solidFill>
                <a:effectLst>
                  <a:outerShdw blurRad="38100" dist="19050" dir="2700000" algn="tl" rotWithShape="0">
                    <a:schemeClr val="dk1">
                      <a:alpha val="40000"/>
                    </a:schemeClr>
                  </a:outerShdw>
                </a:effectLst>
              </a:rPr>
              <a:t>04.</a:t>
            </a:r>
            <a:endParaRPr lang="en-US" altLang="zh-CN" sz="13800" dirty="0">
              <a:solidFill>
                <a:schemeClr val="bg1"/>
              </a:solidFill>
            </a:endParaRPr>
          </a:p>
        </p:txBody>
      </p:sp>
    </p:spTree>
    <p:custDataLst>
      <p:tags r:id="rId1"/>
    </p:custData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EAED"/>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a:xfrm>
            <a:off x="608400" y="439490"/>
            <a:ext cx="10969200" cy="705600"/>
          </a:xfrm>
        </p:spPr>
        <p:txBody>
          <a:bodyPr/>
          <a:lstStyle/>
          <a:p>
            <a:r>
              <a:rPr lang="zh-CN" altLang="en-US" sz="4000" dirty="0">
                <a:latin typeface="等线 Light" panose="02010600030101010101" charset="-122"/>
                <a:ea typeface="等线 Light" panose="02010600030101010101" charset="-122"/>
              </a:rPr>
              <a:t>福建饮食习惯</a:t>
            </a:r>
          </a:p>
        </p:txBody>
      </p:sp>
      <p:sp>
        <p:nvSpPr>
          <p:cNvPr id="25" name="半闭框 24"/>
          <p:cNvSpPr/>
          <p:nvPr/>
        </p:nvSpPr>
        <p:spPr>
          <a:xfrm>
            <a:off x="7263765" y="1252220"/>
            <a:ext cx="567690" cy="659130"/>
          </a:xfrm>
          <a:prstGeom prst="halfFram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5" name="矩形 4"/>
          <p:cNvSpPr/>
          <p:nvPr/>
        </p:nvSpPr>
        <p:spPr>
          <a:xfrm rot="19320000">
            <a:off x="2216150" y="5722620"/>
            <a:ext cx="911225" cy="198120"/>
          </a:xfrm>
          <a:prstGeom prst="rect">
            <a:avLst/>
          </a:prstGeom>
          <a:solidFill>
            <a:schemeClr val="bg1">
              <a:alpha val="65000"/>
            </a:schemeClr>
          </a:solid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内容占位符 2"/>
          <p:cNvSpPr>
            <a:spLocks noGrp="1"/>
          </p:cNvSpPr>
          <p:nvPr/>
        </p:nvSpPr>
        <p:spPr>
          <a:xfrm>
            <a:off x="2936240" y="4231640"/>
            <a:ext cx="4102100" cy="2395855"/>
          </a:xfrm>
          <a:prstGeom prst="rect">
            <a:avLst/>
          </a:prstGeom>
        </p:spPr>
        <p:txBody>
          <a:bodyPr vert="horz" lIns="90000" tIns="46800" rIns="90000" bIns="46800" rtlCol="0"/>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600" dirty="0">
                <a:solidFill>
                  <a:schemeClr val="bg1">
                    <a:lumMod val="50000"/>
                  </a:schemeClr>
                </a:solidFill>
                <a:sym typeface="+mn-ea"/>
              </a:rPr>
              <a:t>闽南菜盛行于厦门、泉州、漳州，东及台湾，具有鲜醇、香嫩、清淡的特色，并以讲究佐料，善用香辣而著称;闽西菜盛行于客家地区，鲜润、浓香、醇厚，以烹制山珍野味见长，略偏咸、油，在使用香辣佐料方面更为突出。</a:t>
            </a:r>
            <a:endParaRPr lang="zh-CN" altLang="en-US" sz="1600" dirty="0">
              <a:solidFill>
                <a:schemeClr val="bg1">
                  <a:lumMod val="50000"/>
                </a:schemeClr>
              </a:solidFill>
            </a:endParaRPr>
          </a:p>
          <a:p>
            <a:pPr marL="0" indent="0">
              <a:buNone/>
            </a:pPr>
            <a:endParaRPr lang="zh-CN" altLang="en-US" sz="1600" dirty="0">
              <a:solidFill>
                <a:schemeClr val="bg1">
                  <a:lumMod val="50000"/>
                </a:schemeClr>
              </a:solidFill>
            </a:endParaRPr>
          </a:p>
        </p:txBody>
      </p:sp>
      <p:cxnSp>
        <p:nvCxnSpPr>
          <p:cNvPr id="7" name="直接连接符 6"/>
          <p:cNvCxnSpPr/>
          <p:nvPr/>
        </p:nvCxnSpPr>
        <p:spPr>
          <a:xfrm>
            <a:off x="344170" y="3976370"/>
            <a:ext cx="6400165" cy="0"/>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5" name="内容占位符 16"/>
          <p:cNvSpPr>
            <a:spLocks noGrp="1"/>
          </p:cNvSpPr>
          <p:nvPr>
            <p:ph idx="1"/>
          </p:nvPr>
        </p:nvSpPr>
        <p:spPr>
          <a:xfrm>
            <a:off x="608014" y="1490664"/>
            <a:ext cx="6289176" cy="2293726"/>
          </a:xfrm>
          <a:effectLst>
            <a:innerShdw blurRad="63500" dist="50800" dir="18900000">
              <a:prstClr val="black">
                <a:alpha val="50000"/>
              </a:prstClr>
            </a:innerShdw>
          </a:effectLst>
        </p:spPr>
        <p:txBody>
          <a:bodyPr>
            <a:normAutofit/>
          </a:bodyPr>
          <a:lstStyle/>
          <a:p>
            <a:pPr marL="0" indent="0">
              <a:buNone/>
            </a:pPr>
            <a:r>
              <a:rPr lang="zh-CN" altLang="en-US" sz="1780" dirty="0">
                <a:solidFill>
                  <a:schemeClr val="bg1">
                    <a:lumMod val="50000"/>
                  </a:schemeClr>
                </a:solidFill>
              </a:rPr>
              <a:t>闽菜是中国八大菜系之一，以烹制山珍海味见长，清鲜和醇，荤香不腻，具有刀工巧妙，汤菜考究，调味奇特，烹调细腻的特点，其构成可明显分为福州、闽南、闽西三路菜别。福州菜除盛行于福州外，也在闽中、闽东、闽北广泛流传，其特点是清爽、鲜嫩、淡雅，偏于酸甜，汤菜居多;</a:t>
            </a:r>
          </a:p>
        </p:txBody>
      </p:sp>
      <p:pic>
        <p:nvPicPr>
          <p:cNvPr id="3" name="图片 2"/>
          <p:cNvPicPr>
            <a:picLocks noChangeAspect="1"/>
          </p:cNvPicPr>
          <p:nvPr/>
        </p:nvPicPr>
        <p:blipFill>
          <a:blip r:embed="rId3"/>
          <a:stretch>
            <a:fillRect/>
          </a:stretch>
        </p:blipFill>
        <p:spPr>
          <a:xfrm>
            <a:off x="7263765" y="1252220"/>
            <a:ext cx="4242435" cy="4762500"/>
          </a:xfrm>
          <a:prstGeom prst="rect">
            <a:avLst/>
          </a:prstGeom>
        </p:spPr>
      </p:pic>
      <p:pic>
        <p:nvPicPr>
          <p:cNvPr id="8" name="图片 7"/>
          <p:cNvPicPr>
            <a:picLocks noChangeAspect="1"/>
          </p:cNvPicPr>
          <p:nvPr/>
        </p:nvPicPr>
        <p:blipFill>
          <a:blip r:embed="rId4"/>
          <a:stretch>
            <a:fillRect/>
          </a:stretch>
        </p:blipFill>
        <p:spPr>
          <a:xfrm>
            <a:off x="287020" y="4105275"/>
            <a:ext cx="2567940" cy="2567940"/>
          </a:xfrm>
          <a:prstGeom prst="rect">
            <a:avLst/>
          </a:prstGeom>
        </p:spPr>
      </p:pic>
    </p:spTree>
    <p:custDataLst>
      <p:tags r:id="rId1"/>
    </p:custData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0D9E3">
            <a:alpha val="41000"/>
          </a:srgbClr>
        </a:solidFill>
        <a:effectLst/>
      </p:bgPr>
    </p:bg>
    <p:spTree>
      <p:nvGrpSpPr>
        <p:cNvPr id="1" name=""/>
        <p:cNvGrpSpPr/>
        <p:nvPr/>
      </p:nvGrpSpPr>
      <p:grpSpPr>
        <a:xfrm>
          <a:off x="0" y="0"/>
          <a:ext cx="0" cy="0"/>
          <a:chOff x="0" y="0"/>
          <a:chExt cx="0" cy="0"/>
        </a:xfrm>
      </p:grpSpPr>
      <p:sp>
        <p:nvSpPr>
          <p:cNvPr id="6" name="矩形 5"/>
          <p:cNvSpPr/>
          <p:nvPr/>
        </p:nvSpPr>
        <p:spPr>
          <a:xfrm>
            <a:off x="8149590" y="678180"/>
            <a:ext cx="2799715" cy="4513580"/>
          </a:xfrm>
          <a:prstGeom prst="rect">
            <a:avLst/>
          </a:prstGeom>
          <a:noFill/>
          <a:ln>
            <a:solidFill>
              <a:srgbClr val="C2C1C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p:nvSpPr>
        <p:spPr>
          <a:xfrm>
            <a:off x="7475220" y="2344420"/>
            <a:ext cx="2799715" cy="3926205"/>
          </a:xfrm>
          <a:prstGeom prst="rect">
            <a:avLst/>
          </a:prstGeom>
          <a:noFill/>
          <a:ln>
            <a:solidFill>
              <a:srgbClr val="6E727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标题 1"/>
          <p:cNvSpPr>
            <a:spLocks noGrp="1"/>
          </p:cNvSpPr>
          <p:nvPr>
            <p:ph type="title"/>
          </p:nvPr>
        </p:nvSpPr>
        <p:spPr/>
        <p:txBody>
          <a:bodyPr/>
          <a:lstStyle/>
          <a:p>
            <a:r>
              <a:rPr lang="zh-CN" altLang="en-US" sz="4000" dirty="0">
                <a:solidFill>
                  <a:schemeClr val="bg1">
                    <a:lumMod val="50000"/>
                  </a:schemeClr>
                </a:solidFill>
                <a:latin typeface="等线 Light" panose="02010600030101010101" charset="-122"/>
                <a:ea typeface="等线 Light" panose="02010600030101010101" charset="-122"/>
              </a:rPr>
              <a:t>印尼饮食习惯</a:t>
            </a:r>
          </a:p>
        </p:txBody>
      </p:sp>
      <p:pic>
        <p:nvPicPr>
          <p:cNvPr id="7" name="内容占位符 6" descr="C:\Users\86186\Desktop\截屏\]O_UQ[W7K[LQ%D$V)7W]ER8.jpg]O_UQ[W7K[LQ%D$V)7W]ER8"/>
          <p:cNvPicPr>
            <a:picLocks noGrp="1" noChangeAspect="1"/>
          </p:cNvPicPr>
          <p:nvPr>
            <p:ph idx="1"/>
          </p:nvPr>
        </p:nvPicPr>
        <p:blipFill>
          <a:blip r:embed="rId3"/>
          <a:srcRect/>
          <a:stretch>
            <a:fillRect/>
          </a:stretch>
        </p:blipFill>
        <p:spPr>
          <a:xfrm>
            <a:off x="8296910" y="608330"/>
            <a:ext cx="2865755" cy="1969770"/>
          </a:xfrm>
          <a:prstGeom prst="rect">
            <a:avLst/>
          </a:prstGeom>
          <a:effectLst>
            <a:outerShdw blurRad="50800" dist="38100" dir="8100000" algn="tr" rotWithShape="0">
              <a:prstClr val="black">
                <a:alpha val="40000"/>
              </a:prstClr>
            </a:outerShdw>
          </a:effectLst>
        </p:spPr>
      </p:pic>
      <p:sp>
        <p:nvSpPr>
          <p:cNvPr id="25" name="半闭框 24"/>
          <p:cNvSpPr/>
          <p:nvPr/>
        </p:nvSpPr>
        <p:spPr>
          <a:xfrm rot="10800000">
            <a:off x="10698480" y="5303520"/>
            <a:ext cx="567690" cy="659130"/>
          </a:xfrm>
          <a:prstGeom prst="halfFrame">
            <a:avLst/>
          </a:prstGeom>
          <a:solidFill>
            <a:schemeClr val="bg1"/>
          </a:solidFill>
          <a:ln>
            <a:noFill/>
          </a:ln>
          <a:effectLst>
            <a:outerShdw blurRad="50800" dist="38100" dir="10800000" algn="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pic>
        <p:nvPicPr>
          <p:cNvPr id="5" name="图片 4" descr="C:\Users\86186\Desktop\截屏\T~{@IDPY1DPK22FIG{AFDHP.jpgT~{@IDPY1DPK22FIG{AFDHP"/>
          <p:cNvPicPr>
            <a:picLocks noChangeAspect="1"/>
          </p:cNvPicPr>
          <p:nvPr/>
        </p:nvPicPr>
        <p:blipFill>
          <a:blip r:embed="rId4"/>
          <a:srcRect/>
          <a:stretch>
            <a:fillRect/>
          </a:stretch>
        </p:blipFill>
        <p:spPr>
          <a:xfrm>
            <a:off x="8030210" y="2723515"/>
            <a:ext cx="2446020" cy="1681480"/>
          </a:xfrm>
          <a:prstGeom prst="rect">
            <a:avLst/>
          </a:prstGeom>
        </p:spPr>
      </p:pic>
      <p:sp>
        <p:nvSpPr>
          <p:cNvPr id="9" name="矩形 8"/>
          <p:cNvSpPr/>
          <p:nvPr/>
        </p:nvSpPr>
        <p:spPr>
          <a:xfrm rot="2460000">
            <a:off x="7165340" y="6384925"/>
            <a:ext cx="911225" cy="198120"/>
          </a:xfrm>
          <a:prstGeom prst="rect">
            <a:avLst/>
          </a:prstGeom>
          <a:solidFill>
            <a:schemeClr val="bg1">
              <a:alpha val="65000"/>
            </a:schemeClr>
          </a:solidFill>
          <a:ln w="12700" cmpd="sng">
            <a:solidFill>
              <a:schemeClr val="bg1">
                <a:lumMod val="8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3" name="直接连接符 2"/>
          <p:cNvCxnSpPr/>
          <p:nvPr/>
        </p:nvCxnSpPr>
        <p:spPr>
          <a:xfrm flipV="1">
            <a:off x="435610" y="1384300"/>
            <a:ext cx="2332990" cy="5715"/>
          </a:xfrm>
          <a:prstGeom prst="line">
            <a:avLst/>
          </a:prstGeom>
          <a:ln>
            <a:solidFill>
              <a:schemeClr val="bg2">
                <a:lumMod val="65000"/>
              </a:schemeClr>
            </a:solidFill>
          </a:ln>
        </p:spPr>
        <p:style>
          <a:lnRef idx="1">
            <a:schemeClr val="accent1"/>
          </a:lnRef>
          <a:fillRef idx="0">
            <a:schemeClr val="accent1"/>
          </a:fillRef>
          <a:effectRef idx="0">
            <a:schemeClr val="accent1"/>
          </a:effectRef>
          <a:fontRef idx="minor">
            <a:schemeClr val="tx1"/>
          </a:fontRef>
        </p:style>
      </p:cxnSp>
      <p:sp>
        <p:nvSpPr>
          <p:cNvPr id="11" name="内容占位符 16"/>
          <p:cNvSpPr txBox="1"/>
          <p:nvPr/>
        </p:nvSpPr>
        <p:spPr>
          <a:xfrm>
            <a:off x="608400" y="1682312"/>
            <a:ext cx="6289176" cy="4059689"/>
          </a:xfrm>
          <a:prstGeom prst="rect">
            <a:avLst/>
          </a:prstGeom>
          <a:effectLst>
            <a:innerShdw blurRad="63500" dist="50800" dir="18900000">
              <a:prstClr val="black">
                <a:alpha val="50000"/>
              </a:prstClr>
            </a:innerShdw>
          </a:effectLst>
        </p:spPr>
        <p:txBody>
          <a:bodyPr vert="horz" lIns="90000" tIns="46800" rIns="90000" bIns="46800" rtlCol="0">
            <a:normAutofit lnSpcReduction="10000"/>
          </a:bodyPr>
          <a:lstStyle>
            <a:lvl1pPr marL="228600" indent="-228600" algn="l" defTabSz="914400" rtl="0" eaLnBrk="1" fontAlgn="auto" latinLnBrk="0" hangingPunct="1">
              <a:lnSpc>
                <a:spcPct val="130000"/>
              </a:lnSpc>
              <a:spcBef>
                <a:spcPts val="0"/>
              </a:spcBef>
              <a:spcAft>
                <a:spcPts val="1000"/>
              </a:spcAft>
              <a:buFont typeface="Arial" panose="020B0604020202020204" pitchFamily="34" charset="0"/>
              <a:buChar char="●"/>
              <a:defRPr sz="1800" u="none" strike="noStrike" kern="1200" cap="none" spc="150" normalizeH="0" baseline="0">
                <a:solidFill>
                  <a:schemeClr val="tx1">
                    <a:lumMod val="65000"/>
                    <a:lumOff val="35000"/>
                  </a:schemeClr>
                </a:solidFill>
                <a:uFillTx/>
                <a:latin typeface="+mn-lt"/>
                <a:ea typeface="+mn-ea"/>
                <a:cs typeface="+mn-cs"/>
              </a:defRPr>
            </a:lvl1pPr>
            <a:lvl2pPr marL="685800" indent="-228600" algn="l" defTabSz="914400" rtl="0" eaLnBrk="1" fontAlgn="auto" latinLnBrk="0" hangingPunct="1">
              <a:lnSpc>
                <a:spcPct val="120000"/>
              </a:lnSpc>
              <a:spcBef>
                <a:spcPts val="0"/>
              </a:spcBef>
              <a:spcAft>
                <a:spcPts val="600"/>
              </a:spcAft>
              <a:buFont typeface="Arial" panose="020B0604020202020204" pitchFamily="34" charset="0"/>
              <a:buChar char="●"/>
              <a:tabLst>
                <a:tab pos="1609725" algn="l"/>
                <a:tab pos="1609725" algn="l"/>
                <a:tab pos="1609725" algn="l"/>
                <a:tab pos="1609725" algn="l"/>
              </a:tabLst>
              <a:defRPr sz="1600" u="none" strike="noStrike" kern="1200" cap="none" spc="150" normalizeH="0" baseline="0">
                <a:solidFill>
                  <a:schemeClr val="tx1">
                    <a:lumMod val="65000"/>
                    <a:lumOff val="35000"/>
                  </a:schemeClr>
                </a:solidFill>
                <a:uFillTx/>
                <a:latin typeface="+mn-lt"/>
                <a:ea typeface="+mn-ea"/>
                <a:cs typeface="+mn-cs"/>
              </a:defRPr>
            </a:lvl2pPr>
            <a:lvl3pPr marL="1143000" indent="-228600" algn="l" defTabSz="914400" rtl="0" eaLnBrk="1" fontAlgn="auto" latinLnBrk="0" hangingPunct="1">
              <a:lnSpc>
                <a:spcPct val="120000"/>
              </a:lnSpc>
              <a:spcBef>
                <a:spcPts val="0"/>
              </a:spcBef>
              <a:spcAft>
                <a:spcPts val="600"/>
              </a:spcAft>
              <a:buFont typeface="Arial" panose="020B0604020202020204" pitchFamily="34" charset="0"/>
              <a:buChar char="●"/>
              <a:defRPr sz="1600" u="none" strike="noStrike" kern="1200" cap="none" spc="150" normalizeH="0" baseline="0">
                <a:solidFill>
                  <a:schemeClr val="tx1">
                    <a:lumMod val="65000"/>
                    <a:lumOff val="35000"/>
                  </a:schemeClr>
                </a:solidFill>
                <a:uFillTx/>
                <a:latin typeface="+mn-lt"/>
                <a:ea typeface="+mn-ea"/>
                <a:cs typeface="+mn-cs"/>
              </a:defRPr>
            </a:lvl3pPr>
            <a:lvl4pPr marL="1600200" indent="-228600" algn="l" defTabSz="914400" rtl="0" eaLnBrk="1" fontAlgn="auto" latinLnBrk="0" hangingPunct="1">
              <a:lnSpc>
                <a:spcPct val="120000"/>
              </a:lnSpc>
              <a:spcBef>
                <a:spcPts val="0"/>
              </a:spcBef>
              <a:spcAft>
                <a:spcPts val="300"/>
              </a:spcAft>
              <a:buFont typeface="Wingdings" panose="05000000000000000000" charset="0"/>
              <a:buChar char=""/>
              <a:defRPr sz="1400" u="none" strike="noStrike" kern="1200" cap="none" spc="150" normalizeH="0" baseline="0">
                <a:solidFill>
                  <a:schemeClr val="tx1">
                    <a:lumMod val="65000"/>
                    <a:lumOff val="35000"/>
                  </a:schemeClr>
                </a:solidFill>
                <a:uFillTx/>
                <a:latin typeface="+mn-lt"/>
                <a:ea typeface="+mn-ea"/>
                <a:cs typeface="+mn-cs"/>
              </a:defRPr>
            </a:lvl4pPr>
            <a:lvl5pPr marL="2057400" indent="-228600" algn="l" defTabSz="914400" rtl="0" eaLnBrk="1" fontAlgn="auto" latinLnBrk="0" hangingPunct="1">
              <a:lnSpc>
                <a:spcPct val="120000"/>
              </a:lnSpc>
              <a:spcBef>
                <a:spcPts val="0"/>
              </a:spcBef>
              <a:spcAft>
                <a:spcPts val="300"/>
              </a:spcAft>
              <a:buFont typeface="Arial" panose="020B0604020202020204" pitchFamily="34" charset="0"/>
              <a:buChar char="•"/>
              <a:defRPr sz="1400" u="none" strike="noStrike" kern="1200" cap="none" spc="150" normalizeH="0" baseline="0">
                <a:solidFill>
                  <a:schemeClr val="tx1">
                    <a:lumMod val="65000"/>
                    <a:lumOff val="35000"/>
                  </a:schemeClr>
                </a:solidFill>
                <a:uFillTx/>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altLang="zh-CN" sz="1780" dirty="0">
                <a:solidFill>
                  <a:schemeClr val="bg1">
                    <a:lumMod val="50000"/>
                  </a:schemeClr>
                </a:solidFill>
              </a:rPr>
              <a:t>1</a:t>
            </a:r>
            <a:r>
              <a:rPr lang="zh-CN" altLang="en-US" sz="1780" dirty="0">
                <a:solidFill>
                  <a:schemeClr val="bg1">
                    <a:lumMod val="50000"/>
                  </a:schemeClr>
                </a:solidFill>
              </a:rPr>
              <a:t>、喜欢在warung边吃边聊。</a:t>
            </a:r>
          </a:p>
          <a:p>
            <a:pPr marL="0" indent="0">
              <a:buFont typeface="Arial" panose="020B0604020202020204" pitchFamily="34" charset="0"/>
              <a:buNone/>
            </a:pPr>
            <a:r>
              <a:rPr lang="en-US" altLang="zh-CN" sz="1780" dirty="0">
                <a:solidFill>
                  <a:schemeClr val="bg1">
                    <a:lumMod val="50000"/>
                  </a:schemeClr>
                </a:solidFill>
              </a:rPr>
              <a:t>2</a:t>
            </a:r>
            <a:r>
              <a:rPr lang="zh-CN" altLang="en-US" sz="1780" dirty="0">
                <a:solidFill>
                  <a:schemeClr val="bg1">
                    <a:lumMod val="50000"/>
                  </a:schemeClr>
                </a:solidFill>
              </a:rPr>
              <a:t>、方便面配米饭。对印尼人来说，方便面既可以作为主食也可以作为配菜</a:t>
            </a:r>
          </a:p>
          <a:p>
            <a:pPr marL="0" indent="0">
              <a:buFont typeface="Arial" panose="020B0604020202020204" pitchFamily="34" charset="0"/>
              <a:buNone/>
            </a:pPr>
            <a:r>
              <a:rPr lang="zh-CN" altLang="en-US" sz="1780" dirty="0">
                <a:solidFill>
                  <a:schemeClr val="bg1">
                    <a:lumMod val="50000"/>
                  </a:schemeClr>
                </a:solidFill>
              </a:rPr>
              <a:t>3、tempe（天贝）很重要。天贝又叫“丹贝”“豆发”，是一种豆类发酵食品，也是印尼百姓的日常食品之一</a:t>
            </a:r>
          </a:p>
          <a:p>
            <a:pPr marL="0" indent="0">
              <a:buFont typeface="Arial" panose="020B0604020202020204" pitchFamily="34" charset="0"/>
              <a:buNone/>
            </a:pPr>
            <a:r>
              <a:rPr lang="en-US" altLang="zh-CN" sz="1780" dirty="0">
                <a:solidFill>
                  <a:schemeClr val="bg1">
                    <a:lumMod val="50000"/>
                  </a:schemeClr>
                </a:solidFill>
              </a:rPr>
              <a:t>4</a:t>
            </a:r>
            <a:r>
              <a:rPr lang="zh-CN" altLang="en-US" sz="1780" dirty="0">
                <a:solidFill>
                  <a:schemeClr val="bg1">
                    <a:lumMod val="50000"/>
                  </a:schemeClr>
                </a:solidFill>
              </a:rPr>
              <a:t>、kerupuk也是菜。是用木薯粉、虾精和香料做成，或者是用小虾和面粉烘干的。薄薄一片，有点像薯片的虾片。</a:t>
            </a:r>
          </a:p>
          <a:p>
            <a:pPr marL="0" indent="0">
              <a:buFont typeface="Arial" panose="020B0604020202020204" pitchFamily="34" charset="0"/>
              <a:buNone/>
            </a:pPr>
            <a:r>
              <a:rPr lang="zh-CN" altLang="en-US" sz="1780" dirty="0">
                <a:solidFill>
                  <a:schemeClr val="bg1">
                    <a:lumMod val="50000"/>
                  </a:schemeClr>
                </a:solidFill>
              </a:rPr>
              <a:t>5、用手吃饭。</a:t>
            </a:r>
          </a:p>
          <a:p>
            <a:pPr marL="0" indent="0">
              <a:buFont typeface="Arial" panose="020B0604020202020204" pitchFamily="34" charset="0"/>
              <a:buNone/>
            </a:pPr>
            <a:r>
              <a:rPr lang="zh-CN" altLang="en-US" sz="1780" dirty="0">
                <a:solidFill>
                  <a:schemeClr val="bg1">
                    <a:lumMod val="50000"/>
                  </a:schemeClr>
                </a:solidFill>
              </a:rPr>
              <a:t>6、万物皆可油炸和蘸酱。</a:t>
            </a:r>
          </a:p>
        </p:txBody>
      </p:sp>
      <p:pic>
        <p:nvPicPr>
          <p:cNvPr id="8" name="图片 7" descr="1NW79}K5$@1X(0MGI@FZ{HF"/>
          <p:cNvPicPr>
            <a:picLocks noChangeAspect="1"/>
          </p:cNvPicPr>
          <p:nvPr/>
        </p:nvPicPr>
        <p:blipFill>
          <a:blip r:embed="rId5"/>
          <a:stretch>
            <a:fillRect/>
          </a:stretch>
        </p:blipFill>
        <p:spPr>
          <a:xfrm>
            <a:off x="8878570" y="4550410"/>
            <a:ext cx="2845435" cy="2164715"/>
          </a:xfrm>
          <a:prstGeom prst="rect">
            <a:avLst/>
          </a:prstGeom>
        </p:spPr>
      </p:pic>
      <p:pic>
        <p:nvPicPr>
          <p:cNvPr id="10" name="图片 9" descr="5%58GVW45VSL1@]PUN`@`8V"/>
          <p:cNvPicPr>
            <a:picLocks noChangeAspect="1"/>
          </p:cNvPicPr>
          <p:nvPr/>
        </p:nvPicPr>
        <p:blipFill>
          <a:blip r:embed="rId6"/>
          <a:stretch>
            <a:fillRect/>
          </a:stretch>
        </p:blipFill>
        <p:spPr>
          <a:xfrm>
            <a:off x="5532120" y="4550410"/>
            <a:ext cx="3036570" cy="2087880"/>
          </a:xfrm>
          <a:prstGeom prst="rect">
            <a:avLst/>
          </a:prstGeom>
        </p:spPr>
      </p:pic>
    </p:spTree>
    <p:custDataLst>
      <p:tags r:id="rId1"/>
    </p:custData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4">
            <a:alphaModFix amt="10000"/>
          </a:blip>
          <a:stretch>
            <a:fillRect/>
          </a:stretch>
        </a:blipFill>
        <a:effectLst/>
      </p:bgPr>
    </p:bg>
    <p:spTree>
      <p:nvGrpSpPr>
        <p:cNvPr id="1" name=""/>
        <p:cNvGrpSpPr/>
        <p:nvPr/>
      </p:nvGrpSpPr>
      <p:grpSpPr>
        <a:xfrm>
          <a:off x="0" y="0"/>
          <a:ext cx="0" cy="0"/>
          <a:chOff x="0" y="0"/>
          <a:chExt cx="0" cy="0"/>
        </a:xfrm>
      </p:grpSpPr>
      <p:pic>
        <p:nvPicPr>
          <p:cNvPr id="4" name="图片 3" descr="微信图片_20220310141320"/>
          <p:cNvPicPr>
            <a:picLocks noChangeAspect="1"/>
          </p:cNvPicPr>
          <p:nvPr/>
        </p:nvPicPr>
        <p:blipFill>
          <a:blip r:embed="rId5"/>
          <a:stretch>
            <a:fillRect/>
          </a:stretch>
        </p:blipFill>
        <p:spPr>
          <a:xfrm>
            <a:off x="273050" y="424815"/>
            <a:ext cx="8999220" cy="6008370"/>
          </a:xfrm>
          <a:prstGeom prst="rect">
            <a:avLst/>
          </a:prstGeom>
          <a:effectLst>
            <a:innerShdw blurRad="63500" dist="50800" dir="18900000">
              <a:prstClr val="black">
                <a:alpha val="50000"/>
              </a:prstClr>
            </a:innerShdw>
          </a:effectLst>
        </p:spPr>
      </p:pic>
      <p:cxnSp>
        <p:nvCxnSpPr>
          <p:cNvPr id="14" name="直接连接符 13"/>
          <p:cNvCxnSpPr/>
          <p:nvPr/>
        </p:nvCxnSpPr>
        <p:spPr>
          <a:xfrm>
            <a:off x="11755120" y="5112385"/>
            <a:ext cx="0" cy="1196340"/>
          </a:xfrm>
          <a:prstGeom prst="line">
            <a:avLst/>
          </a:prstGeom>
          <a:ln w="952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a:off x="6014085" y="1544955"/>
            <a:ext cx="5741035" cy="56832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标题 1"/>
          <p:cNvSpPr>
            <a:spLocks noGrp="1"/>
          </p:cNvSpPr>
          <p:nvPr userDrawn="1">
            <p:custDataLst>
              <p:tags r:id="rId2"/>
            </p:custDataLst>
          </p:nvPr>
        </p:nvSpPr>
        <p:spPr>
          <a:xfrm>
            <a:off x="5300345" y="1016635"/>
            <a:ext cx="6642100" cy="975360"/>
          </a:xfrm>
          <a:prstGeom prst="rect">
            <a:avLst/>
          </a:prstGeom>
        </p:spPr>
        <p:txBody>
          <a:bodyPr vert="horz" lIns="90000" tIns="46800" rIns="90000" bIns="46800" rtlCol="0" anchor="b" anchorCtr="0">
            <a:noAutofit/>
          </a:bodyPr>
          <a:lstStyle>
            <a:lvl1pPr algn="ctr">
              <a:defRPr sz="4800" b="0" u="sng">
                <a:solidFill>
                  <a:schemeClr val="bg1"/>
                </a:solidFill>
                <a:latin typeface="汉仪书宋二简" panose="02010600000101010101" charset="-122"/>
                <a:ea typeface="汉仪书宋二简" panose="02010600000101010101" charset="-122"/>
              </a:defRPr>
            </a:lvl1pPr>
          </a:lstStyle>
          <a:p>
            <a:r>
              <a:rPr lang="zh-CN" altLang="en-US" b="1" dirty="0">
                <a:solidFill>
                  <a:schemeClr val="tx2">
                    <a:lumMod val="75000"/>
                    <a:lumOff val="25000"/>
                  </a:schemeClr>
                </a:solidFill>
                <a:latin typeface="等线 Light" panose="02010600030101010101" charset="-122"/>
                <a:ea typeface="等线 Light" panose="02010600030101010101" charset="-122"/>
              </a:rPr>
              <a:t>单击此处编辑标题</a:t>
            </a:r>
          </a:p>
        </p:txBody>
      </p:sp>
      <p:sp>
        <p:nvSpPr>
          <p:cNvPr id="2" name="矩形 1"/>
          <p:cNvSpPr/>
          <p:nvPr/>
        </p:nvSpPr>
        <p:spPr>
          <a:xfrm>
            <a:off x="130175" y="304165"/>
            <a:ext cx="9250680" cy="6248400"/>
          </a:xfrm>
          <a:prstGeom prst="rect">
            <a:avLst/>
          </a:prstGeom>
          <a:noFill/>
          <a:ln w="28575" cmpd="dbl">
            <a:solidFill>
              <a:schemeClr val="tx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1120" y="-222885"/>
            <a:ext cx="3073400" cy="2214880"/>
          </a:xfrm>
          <a:prstGeom prst="rect">
            <a:avLst/>
          </a:prstGeom>
          <a:noFill/>
        </p:spPr>
        <p:txBody>
          <a:bodyPr wrap="square" rtlCol="0">
            <a:spAutoFit/>
          </a:bodyPr>
          <a:lstStyle/>
          <a:p>
            <a:r>
              <a:rPr lang="en-US" altLang="zh-CN" sz="13800" dirty="0">
                <a:solidFill>
                  <a:schemeClr val="bg1"/>
                </a:solidFill>
              </a:rPr>
              <a:t>05.</a:t>
            </a:r>
          </a:p>
        </p:txBody>
      </p:sp>
      <p:sp>
        <p:nvSpPr>
          <p:cNvPr id="10" name="文本框 9"/>
          <p:cNvSpPr txBox="1"/>
          <p:nvPr/>
        </p:nvSpPr>
        <p:spPr>
          <a:xfrm>
            <a:off x="9624695" y="3954780"/>
            <a:ext cx="2037080" cy="2353310"/>
          </a:xfrm>
          <a:prstGeom prst="rect">
            <a:avLst/>
          </a:prstGeom>
          <a:noFill/>
        </p:spPr>
        <p:txBody>
          <a:bodyPr wrap="none" rtlCol="0">
            <a:spAutoFit/>
          </a:bodyPr>
          <a:lstStyle/>
          <a:p>
            <a:pPr algn="l" fontAlgn="auto">
              <a:lnSpc>
                <a:spcPct val="150000"/>
              </a:lnSpc>
            </a:pPr>
            <a:r>
              <a:rPr lang="zh-CN" altLang="en-US" sz="1600" dirty="0">
                <a:solidFill>
                  <a:srgbClr val="8D9294"/>
                </a:solidFill>
                <a:sym typeface="+mn-ea"/>
              </a:rPr>
              <a:t>单击此处添加文本，</a:t>
            </a:r>
          </a:p>
          <a:p>
            <a:pPr algn="l" fontAlgn="auto">
              <a:lnSpc>
                <a:spcPct val="150000"/>
              </a:lnSpc>
            </a:pPr>
            <a:r>
              <a:rPr lang="zh-CN" altLang="en-US" sz="1600" dirty="0">
                <a:solidFill>
                  <a:srgbClr val="8D9294"/>
                </a:solidFill>
                <a:sym typeface="+mn-ea"/>
              </a:rPr>
              <a:t>单击此处添加文本，</a:t>
            </a:r>
          </a:p>
          <a:p>
            <a:pPr algn="l" fontAlgn="auto">
              <a:lnSpc>
                <a:spcPct val="150000"/>
              </a:lnSpc>
            </a:pPr>
            <a:r>
              <a:rPr lang="zh-CN" altLang="en-US" sz="1600" dirty="0">
                <a:solidFill>
                  <a:srgbClr val="8D9294"/>
                </a:solidFill>
                <a:sym typeface="+mn-ea"/>
              </a:rPr>
              <a:t>单击此处添加文本，</a:t>
            </a:r>
          </a:p>
          <a:p>
            <a:pPr algn="l" fontAlgn="auto">
              <a:lnSpc>
                <a:spcPct val="150000"/>
              </a:lnSpc>
            </a:pPr>
            <a:r>
              <a:rPr lang="zh-CN" altLang="en-US" sz="1600" dirty="0">
                <a:solidFill>
                  <a:srgbClr val="8D9294"/>
                </a:solidFill>
                <a:sym typeface="+mn-ea"/>
              </a:rPr>
              <a:t>单击此处添加文本，</a:t>
            </a:r>
          </a:p>
          <a:p>
            <a:pPr algn="l" fontAlgn="auto">
              <a:lnSpc>
                <a:spcPct val="150000"/>
              </a:lnSpc>
            </a:pPr>
            <a:r>
              <a:rPr lang="zh-CN" altLang="en-US" sz="1600" dirty="0">
                <a:solidFill>
                  <a:srgbClr val="8D9294"/>
                </a:solidFill>
                <a:sym typeface="+mn-ea"/>
              </a:rPr>
              <a:t>单击此处添加文本，</a:t>
            </a:r>
          </a:p>
          <a:p>
            <a:pPr algn="l" fontAlgn="auto">
              <a:lnSpc>
                <a:spcPct val="150000"/>
              </a:lnSpc>
            </a:pPr>
            <a:r>
              <a:rPr lang="zh-CN" altLang="en-US" sz="1600" dirty="0">
                <a:solidFill>
                  <a:srgbClr val="8D9294"/>
                </a:solidFill>
                <a:sym typeface="+mn-ea"/>
              </a:rPr>
              <a:t>单击此处添加文本</a:t>
            </a:r>
            <a:r>
              <a:rPr lang="zh-CN" altLang="en-US" dirty="0">
                <a:solidFill>
                  <a:srgbClr val="8D9294"/>
                </a:solidFill>
                <a:sym typeface="+mn-ea"/>
              </a:rPr>
              <a:t>。</a:t>
            </a:r>
            <a:endParaRPr lang="zh-CN" altLang="en-US" dirty="0"/>
          </a:p>
        </p:txBody>
      </p:sp>
    </p:spTree>
    <p:custDataLst>
      <p:tags r:id="rId1"/>
    </p:custData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3">
            <a:alphaModFix amt="90000"/>
          </a:blip>
          <a:stretch>
            <a:fillRect/>
          </a:stretch>
        </a:blipFill>
        <a:effectLst/>
      </p:bgPr>
    </p:bg>
    <p:spTree>
      <p:nvGrpSpPr>
        <p:cNvPr id="1" name=""/>
        <p:cNvGrpSpPr/>
        <p:nvPr/>
      </p:nvGrpSpPr>
      <p:grpSpPr>
        <a:xfrm>
          <a:off x="0" y="0"/>
          <a:ext cx="0" cy="0"/>
          <a:chOff x="0" y="0"/>
          <a:chExt cx="0" cy="0"/>
        </a:xfrm>
      </p:grpSpPr>
      <p:sp>
        <p:nvSpPr>
          <p:cNvPr id="35" name="矩形 34"/>
          <p:cNvSpPr/>
          <p:nvPr/>
        </p:nvSpPr>
        <p:spPr>
          <a:xfrm>
            <a:off x="1561465" y="623570"/>
            <a:ext cx="4188460" cy="3225165"/>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561465" y="4100830"/>
            <a:ext cx="4157345" cy="2473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矩形 36"/>
          <p:cNvSpPr/>
          <p:nvPr/>
        </p:nvSpPr>
        <p:spPr>
          <a:xfrm>
            <a:off x="429895" y="623570"/>
            <a:ext cx="882650" cy="322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29895" y="4100830"/>
            <a:ext cx="882650" cy="2477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912485" y="623570"/>
            <a:ext cx="5954395" cy="594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fontAlgn="auto">
              <a:lnSpc>
                <a:spcPct val="150000"/>
              </a:lnSpc>
              <a:buNone/>
            </a:pPr>
            <a:endParaRPr lang="zh-CN" altLang="en-US">
              <a:solidFill>
                <a:schemeClr val="tx2">
                  <a:lumMod val="90000"/>
                  <a:lumOff val="10000"/>
                </a:schemeClr>
              </a:solidFill>
              <a:latin typeface="等线 Light" panose="02010600030101010101" charset="-122"/>
              <a:ea typeface="等线 Light" panose="02010600030101010101" charset="-122"/>
              <a:sym typeface="+mn-ea"/>
            </a:endParaRPr>
          </a:p>
        </p:txBody>
      </p:sp>
      <p:sp>
        <p:nvSpPr>
          <p:cNvPr id="7" name="文本框 6"/>
          <p:cNvSpPr txBox="1"/>
          <p:nvPr/>
        </p:nvSpPr>
        <p:spPr>
          <a:xfrm>
            <a:off x="534035" y="1206500"/>
            <a:ext cx="675005" cy="2060575"/>
          </a:xfrm>
          <a:prstGeom prst="rect">
            <a:avLst/>
          </a:prstGeom>
          <a:noFill/>
        </p:spPr>
        <p:txBody>
          <a:bodyPr vert="eaVert" wrap="square" rtlCol="0">
            <a:spAutoFit/>
          </a:bodyPr>
          <a:lstStyle/>
          <a:p>
            <a:r>
              <a:rPr lang="en-US" altLang="zh-CN" sz="3200"/>
              <a:t> </a:t>
            </a:r>
            <a:r>
              <a:rPr lang="en-US" altLang="zh-CN" sz="3200">
                <a:latin typeface="等线 Light" panose="02010600030101010101" charset="-122"/>
                <a:ea typeface="等线 Light" panose="02010600030101010101" charset="-122"/>
                <a:cs typeface="等线 Light" panose="02010600030101010101" charset="-122"/>
              </a:rPr>
              <a:t>  </a:t>
            </a:r>
            <a:r>
              <a:rPr lang="zh-CN" altLang="en-US"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观</a:t>
            </a:r>
            <a:r>
              <a:rPr lang="en-US" altLang="zh-CN"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 </a:t>
            </a:r>
            <a:r>
              <a:rPr lang="zh-CN" altLang="en-US"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点</a:t>
            </a:r>
            <a:r>
              <a:rPr lang="en-US" altLang="zh-CN"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 </a:t>
            </a:r>
            <a:r>
              <a:rPr lang="zh-CN" altLang="en-US"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一</a:t>
            </a:r>
          </a:p>
        </p:txBody>
      </p:sp>
      <p:sp>
        <p:nvSpPr>
          <p:cNvPr id="8" name="文本框 7"/>
          <p:cNvSpPr txBox="1"/>
          <p:nvPr/>
        </p:nvSpPr>
        <p:spPr>
          <a:xfrm>
            <a:off x="534035" y="4309110"/>
            <a:ext cx="675005" cy="2060575"/>
          </a:xfrm>
          <a:prstGeom prst="rect">
            <a:avLst/>
          </a:prstGeom>
          <a:noFill/>
        </p:spPr>
        <p:txBody>
          <a:bodyPr vert="eaVert" wrap="square" rtlCol="0">
            <a:spAutoFit/>
          </a:bodyPr>
          <a:lstStyle/>
          <a:p>
            <a:r>
              <a:rPr lang="en-US" altLang="zh-CN" sz="3200"/>
              <a:t>  </a:t>
            </a:r>
            <a:r>
              <a:rPr lang="zh-CN" altLang="en-US"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观</a:t>
            </a:r>
            <a:r>
              <a:rPr lang="en-US" altLang="zh-CN"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 </a:t>
            </a:r>
            <a:r>
              <a:rPr lang="zh-CN" altLang="en-US"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点</a:t>
            </a:r>
            <a:r>
              <a:rPr lang="en-US" altLang="zh-CN"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 </a:t>
            </a:r>
            <a:r>
              <a:rPr lang="zh-CN" altLang="en-US" sz="3200" b="1">
                <a:solidFill>
                  <a:schemeClr val="tx2">
                    <a:lumMod val="90000"/>
                    <a:lumOff val="10000"/>
                  </a:schemeClr>
                </a:solidFill>
                <a:latin typeface="等线 Light" panose="02010600030101010101" charset="-122"/>
                <a:ea typeface="等线 Light" panose="02010600030101010101" charset="-122"/>
                <a:cs typeface="等线 Light" panose="02010600030101010101" charset="-122"/>
              </a:rPr>
              <a:t>二</a:t>
            </a:r>
          </a:p>
        </p:txBody>
      </p:sp>
      <p:sp>
        <p:nvSpPr>
          <p:cNvPr id="9" name="文本框 8"/>
          <p:cNvSpPr txBox="1"/>
          <p:nvPr/>
        </p:nvSpPr>
        <p:spPr>
          <a:xfrm>
            <a:off x="2142036" y="940308"/>
            <a:ext cx="3027317" cy="1726178"/>
          </a:xfrm>
          <a:prstGeom prst="rect">
            <a:avLst/>
          </a:prstGeom>
          <a:noFill/>
        </p:spPr>
        <p:txBody>
          <a:bodyPr wrap="square" rtlCol="0">
            <a:spAutoFit/>
          </a:bodyPr>
          <a:lstStyle/>
          <a:p>
            <a:pPr marL="0" indent="0" algn="ctr" fontAlgn="auto">
              <a:lnSpc>
                <a:spcPct val="150000"/>
              </a:lnSpc>
              <a:buNone/>
            </a:pPr>
            <a:r>
              <a:rPr lang="zh-CN" altLang="en-US" sz="1200" dirty="0">
                <a:solidFill>
                  <a:schemeClr val="tx2">
                    <a:lumMod val="90000"/>
                    <a:lumOff val="10000"/>
                  </a:schemeClr>
                </a:solidFill>
                <a:latin typeface="等线 Light" panose="02010600030101010101" charset="-122"/>
                <a:ea typeface="等线 Light" panose="02010600030101010101" charset="-122"/>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p>
        </p:txBody>
      </p:sp>
      <p:sp>
        <p:nvSpPr>
          <p:cNvPr id="11" name="流程图: 合并 10"/>
          <p:cNvSpPr/>
          <p:nvPr/>
        </p:nvSpPr>
        <p:spPr>
          <a:xfrm>
            <a:off x="11241405" y="5932805"/>
            <a:ext cx="408940" cy="436880"/>
          </a:xfrm>
          <a:prstGeom prst="flowChartMerg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75045" y="781050"/>
            <a:ext cx="5649595" cy="5669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63065" y="709930"/>
            <a:ext cx="3994785" cy="303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8620" y="4208780"/>
            <a:ext cx="3994785" cy="224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p:cNvSpPr txBox="1"/>
          <p:nvPr/>
        </p:nvSpPr>
        <p:spPr>
          <a:xfrm>
            <a:off x="2294436" y="4309110"/>
            <a:ext cx="3027317" cy="1726178"/>
          </a:xfrm>
          <a:prstGeom prst="rect">
            <a:avLst/>
          </a:prstGeom>
          <a:noFill/>
        </p:spPr>
        <p:txBody>
          <a:bodyPr wrap="square" rtlCol="0">
            <a:spAutoFit/>
          </a:bodyPr>
          <a:lstStyle/>
          <a:p>
            <a:pPr marL="0" indent="0" algn="ctr" fontAlgn="auto">
              <a:lnSpc>
                <a:spcPct val="150000"/>
              </a:lnSpc>
              <a:buNone/>
            </a:pPr>
            <a:r>
              <a:rPr lang="zh-CN" altLang="en-US" sz="1200" dirty="0">
                <a:solidFill>
                  <a:schemeClr val="tx2">
                    <a:lumMod val="90000"/>
                    <a:lumOff val="10000"/>
                  </a:schemeClr>
                </a:solidFill>
                <a:latin typeface="等线 Light" panose="02010600030101010101" charset="-122"/>
                <a:ea typeface="等线 Light" panose="02010600030101010101" charset="-122"/>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p>
        </p:txBody>
      </p:sp>
      <p:sp>
        <p:nvSpPr>
          <p:cNvPr id="19" name="文本框 18"/>
          <p:cNvSpPr txBox="1"/>
          <p:nvPr/>
        </p:nvSpPr>
        <p:spPr>
          <a:xfrm>
            <a:off x="6385741" y="1184265"/>
            <a:ext cx="5148036" cy="5050165"/>
          </a:xfrm>
          <a:prstGeom prst="rect">
            <a:avLst/>
          </a:prstGeom>
          <a:noFill/>
        </p:spPr>
        <p:txBody>
          <a:bodyPr wrap="square" rtlCol="0">
            <a:spAutoFit/>
          </a:bodyPr>
          <a:lstStyle/>
          <a:p>
            <a:pPr marL="0" indent="0" fontAlgn="auto">
              <a:lnSpc>
                <a:spcPct val="150000"/>
              </a:lnSpc>
              <a:buNone/>
            </a:pPr>
            <a:r>
              <a:rPr lang="zh-CN" altLang="en-US" sz="1200" dirty="0">
                <a:solidFill>
                  <a:schemeClr val="tx2">
                    <a:lumMod val="90000"/>
                    <a:lumOff val="10000"/>
                  </a:schemeClr>
                </a:solidFill>
                <a:latin typeface="等线 Light" panose="02010600030101010101" charset="-122"/>
                <a:ea typeface="等线 Light" panose="02010600030101010101" charset="-122"/>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en-US" altLang="zh-CN" sz="1200" dirty="0">
              <a:solidFill>
                <a:schemeClr val="tx2">
                  <a:lumMod val="90000"/>
                  <a:lumOff val="10000"/>
                </a:schemeClr>
              </a:solidFill>
              <a:latin typeface="等线 Light" panose="02010600030101010101" charset="-122"/>
              <a:ea typeface="等线 Light" panose="02010600030101010101" charset="-122"/>
              <a:sym typeface="+mn-ea"/>
            </a:endParaRPr>
          </a:p>
          <a:p>
            <a:pPr>
              <a:lnSpc>
                <a:spcPct val="150000"/>
              </a:lnSpc>
            </a:pPr>
            <a:r>
              <a:rPr lang="zh-CN" altLang="en-US" sz="1200" dirty="0">
                <a:solidFill>
                  <a:schemeClr val="tx2">
                    <a:lumMod val="90000"/>
                    <a:lumOff val="10000"/>
                  </a:schemeClr>
                </a:solidFill>
                <a:latin typeface="等线 Light" panose="02010600030101010101" charset="-122"/>
                <a:ea typeface="等线 Light" panose="02010600030101010101" charset="-122"/>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en-US" altLang="zh-CN" sz="1200" dirty="0">
              <a:solidFill>
                <a:schemeClr val="tx2">
                  <a:lumMod val="90000"/>
                  <a:lumOff val="10000"/>
                </a:schemeClr>
              </a:solidFill>
              <a:latin typeface="等线 Light" panose="02010600030101010101" charset="-122"/>
              <a:ea typeface="等线 Light" panose="02010600030101010101" charset="-122"/>
              <a:sym typeface="+mn-ea"/>
            </a:endParaRPr>
          </a:p>
          <a:p>
            <a:pPr marL="0" indent="0" fontAlgn="auto">
              <a:lnSpc>
                <a:spcPct val="150000"/>
              </a:lnSpc>
              <a:buNone/>
            </a:pPr>
            <a:r>
              <a:rPr lang="zh-CN" altLang="en-US" sz="1200" dirty="0">
                <a:solidFill>
                  <a:schemeClr val="tx2">
                    <a:lumMod val="90000"/>
                    <a:lumOff val="10000"/>
                  </a:schemeClr>
                </a:solidFill>
                <a:latin typeface="等线 Light" panose="02010600030101010101" charset="-122"/>
                <a:ea typeface="等线 Light" panose="02010600030101010101" charset="-122"/>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endParaRPr lang="en-US" altLang="zh-CN" sz="1200" dirty="0">
              <a:solidFill>
                <a:schemeClr val="tx2">
                  <a:lumMod val="90000"/>
                  <a:lumOff val="10000"/>
                </a:schemeClr>
              </a:solidFill>
              <a:latin typeface="等线 Light" panose="02010600030101010101" charset="-122"/>
              <a:ea typeface="等线 Light" panose="02010600030101010101" charset="-122"/>
              <a:sym typeface="+mn-ea"/>
            </a:endParaRPr>
          </a:p>
          <a:p>
            <a:pPr>
              <a:lnSpc>
                <a:spcPct val="150000"/>
              </a:lnSpc>
            </a:pPr>
            <a:r>
              <a:rPr lang="zh-CN" altLang="en-US" sz="1200" dirty="0">
                <a:solidFill>
                  <a:schemeClr val="tx2">
                    <a:lumMod val="90000"/>
                    <a:lumOff val="10000"/>
                  </a:schemeClr>
                </a:solidFill>
                <a:latin typeface="等线 Light" panose="02010600030101010101" charset="-122"/>
                <a:ea typeface="等线 Light" panose="02010600030101010101" charset="-122"/>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p>
          <a:p>
            <a:pPr>
              <a:lnSpc>
                <a:spcPct val="150000"/>
              </a:lnSpc>
            </a:pPr>
            <a:endParaRPr lang="zh-CN" altLang="en-US" sz="1200" b="1" dirty="0">
              <a:solidFill>
                <a:schemeClr val="tx2">
                  <a:lumMod val="90000"/>
                  <a:lumOff val="10000"/>
                </a:schemeClr>
              </a:solidFill>
              <a:latin typeface="等线 Light" panose="02010600030101010101" charset="-122"/>
              <a:ea typeface="等线 Light" panose="02010600030101010101" charset="-122"/>
              <a:sym typeface="+mn-ea"/>
            </a:endParaRPr>
          </a:p>
          <a:p>
            <a:pPr marL="0" indent="0" algn="ctr" fontAlgn="auto">
              <a:lnSpc>
                <a:spcPct val="150000"/>
              </a:lnSpc>
              <a:buNone/>
            </a:pPr>
            <a:endParaRPr lang="zh-CN" altLang="en-US" sz="1200" dirty="0">
              <a:solidFill>
                <a:schemeClr val="tx2">
                  <a:lumMod val="90000"/>
                  <a:lumOff val="10000"/>
                </a:schemeClr>
              </a:solidFill>
              <a:latin typeface="等线 Light" panose="02010600030101010101" charset="-122"/>
              <a:ea typeface="等线 Light" panose="02010600030101010101" charset="-122"/>
              <a:sym typeface="+mn-ea"/>
            </a:endParaRPr>
          </a:p>
        </p:txBody>
      </p:sp>
    </p:spTree>
    <p:custDataLst>
      <p:tags r:id="rId1"/>
    </p:custData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文本框 11"/>
          <p:cNvSpPr txBox="1"/>
          <p:nvPr userDrawn="1"/>
        </p:nvSpPr>
        <p:spPr>
          <a:xfrm>
            <a:off x="0" y="158750"/>
            <a:ext cx="3122295" cy="5200650"/>
          </a:xfrm>
          <a:prstGeom prst="rect">
            <a:avLst/>
          </a:prstGeom>
          <a:noFill/>
          <a:effectLst>
            <a:reflection blurRad="6350" stA="52000" endA="300" endPos="35000" dir="5400000" sy="-100000" algn="bl" rotWithShape="0"/>
          </a:effectLst>
        </p:spPr>
        <p:txBody>
          <a:bodyPr vert="horz" wrap="square" rtlCol="0">
            <a:spAutoFit/>
          </a:bodyPr>
          <a:lstStyle/>
          <a:p>
            <a:r>
              <a:rPr lang="en-US" altLang="zh-CN" sz="16600">
                <a:gradFill>
                  <a:gsLst>
                    <a:gs pos="100000">
                      <a:srgbClr val="F9F8CA"/>
                    </a:gs>
                    <a:gs pos="6000">
                      <a:srgbClr val="4EAADD"/>
                    </a:gs>
                  </a:gsLst>
                  <a:lin scaled="1"/>
                </a:gradFill>
                <a:latin typeface="方正粗黑宋简体" panose="02000000000000000000" charset="-122"/>
                <a:ea typeface="方正粗黑宋简体" panose="02000000000000000000" charset="-122"/>
              </a:rPr>
              <a:t> </a:t>
            </a:r>
            <a:r>
              <a:rPr lang="zh-CN" altLang="en-US" sz="16600">
                <a:solidFill>
                  <a:srgbClr val="CFDFF7"/>
                </a:solidFill>
                <a:latin typeface="等线 Light" panose="02010600030101010101" charset="-122"/>
                <a:ea typeface="等线 Light" panose="02010600030101010101" charset="-122"/>
              </a:rPr>
              <a:t>目</a:t>
            </a:r>
          </a:p>
          <a:p>
            <a:r>
              <a:rPr lang="zh-CN" altLang="en-US" sz="16600">
                <a:solidFill>
                  <a:srgbClr val="CFDFF7"/>
                </a:solidFill>
                <a:latin typeface="等线 Light" panose="02010600030101010101" charset="-122"/>
                <a:ea typeface="等线 Light" panose="02010600030101010101" charset="-122"/>
              </a:rPr>
              <a:t>录</a:t>
            </a:r>
          </a:p>
        </p:txBody>
      </p:sp>
      <p:sp>
        <p:nvSpPr>
          <p:cNvPr id="13" name="椭圆 12"/>
          <p:cNvSpPr/>
          <p:nvPr userDrawn="1"/>
        </p:nvSpPr>
        <p:spPr>
          <a:xfrm>
            <a:off x="5606813" y="1672314"/>
            <a:ext cx="955675" cy="955675"/>
          </a:xfrm>
          <a:prstGeom prst="ellipse">
            <a:avLst/>
          </a:prstGeom>
          <a:blipFill rotWithShape="1">
            <a:blip r:embed="rId3">
              <a:alphaModFix amt="73000"/>
            </a:blip>
          </a:blipFill>
          <a:ln>
            <a:noFill/>
          </a:ln>
          <a:effectLst>
            <a:innerShdw blurRad="63500" dist="50800" dir="21240000">
              <a:prstClr val="black">
                <a:alpha val="50000"/>
              </a:prstClr>
            </a:innerShdw>
            <a:reflection blurRad="6350" stA="49000" endA="300" endPos="19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8100000" algn="tr" rotWithShape="0">
                  <a:prstClr val="black">
                    <a:alpha val="40000"/>
                  </a:prstClr>
                </a:outerShdw>
              </a:effectLst>
            </a:endParaRPr>
          </a:p>
        </p:txBody>
      </p:sp>
      <p:sp>
        <p:nvSpPr>
          <p:cNvPr id="14" name="文本框 13"/>
          <p:cNvSpPr txBox="1"/>
          <p:nvPr userDrawn="1"/>
        </p:nvSpPr>
        <p:spPr>
          <a:xfrm>
            <a:off x="5731908" y="1827254"/>
            <a:ext cx="710451" cy="646331"/>
          </a:xfrm>
          <a:prstGeom prst="rect">
            <a:avLst/>
          </a:prstGeom>
          <a:noFill/>
          <a:effectLst/>
        </p:spPr>
        <p:txBody>
          <a:bodyPr wrap="none" rtlCol="0">
            <a:spAutoFit/>
          </a:bodyPr>
          <a:lstStyle/>
          <a:p>
            <a:r>
              <a:rPr lang="en-US" altLang="zh-CN" sz="3600" dirty="0">
                <a:solidFill>
                  <a:schemeClr val="bg1"/>
                </a:solidFill>
                <a:latin typeface="方正粗黑宋简体" panose="02000000000000000000" charset="-122"/>
                <a:ea typeface="方正粗黑宋简体" panose="02000000000000000000" charset="-122"/>
              </a:rPr>
              <a:t>02</a:t>
            </a:r>
          </a:p>
        </p:txBody>
      </p:sp>
      <p:sp>
        <p:nvSpPr>
          <p:cNvPr id="15" name="椭圆 14"/>
          <p:cNvSpPr/>
          <p:nvPr userDrawn="1"/>
        </p:nvSpPr>
        <p:spPr>
          <a:xfrm>
            <a:off x="6441203" y="2894054"/>
            <a:ext cx="955675" cy="955675"/>
          </a:xfrm>
          <a:prstGeom prst="ellipse">
            <a:avLst/>
          </a:prstGeom>
          <a:blipFill rotWithShape="1">
            <a:blip r:embed="rId3">
              <a:alphaModFix amt="73000"/>
            </a:blip>
          </a:blipFill>
          <a:ln>
            <a:noFill/>
          </a:ln>
          <a:effectLst>
            <a:innerShdw blurRad="63500" dist="50800" dir="16200000">
              <a:prstClr val="black">
                <a:alpha val="50000"/>
              </a:prstClr>
            </a:innerShdw>
            <a:reflection blurRad="6350" stA="49000" endA="300" endPos="19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8100000" algn="tr" rotWithShape="0">
                  <a:prstClr val="black">
                    <a:alpha val="40000"/>
                  </a:prstClr>
                </a:outerShdw>
              </a:effectLst>
            </a:endParaRPr>
          </a:p>
        </p:txBody>
      </p:sp>
      <p:sp>
        <p:nvSpPr>
          <p:cNvPr id="16" name="文本框 15"/>
          <p:cNvSpPr txBox="1"/>
          <p:nvPr userDrawn="1"/>
        </p:nvSpPr>
        <p:spPr>
          <a:xfrm>
            <a:off x="6541533" y="3022324"/>
            <a:ext cx="710451" cy="646331"/>
          </a:xfrm>
          <a:prstGeom prst="rect">
            <a:avLst/>
          </a:prstGeom>
          <a:noFill/>
          <a:effectLst/>
        </p:spPr>
        <p:txBody>
          <a:bodyPr wrap="none" rtlCol="0">
            <a:spAutoFit/>
          </a:bodyPr>
          <a:lstStyle/>
          <a:p>
            <a:r>
              <a:rPr lang="en-US" altLang="zh-CN" sz="3600" dirty="0">
                <a:solidFill>
                  <a:schemeClr val="bg1"/>
                </a:solidFill>
                <a:latin typeface="方正粗黑宋简体" panose="02000000000000000000" charset="-122"/>
                <a:ea typeface="方正粗黑宋简体" panose="02000000000000000000" charset="-122"/>
              </a:rPr>
              <a:t>03</a:t>
            </a:r>
          </a:p>
        </p:txBody>
      </p:sp>
      <p:sp>
        <p:nvSpPr>
          <p:cNvPr id="17" name="椭圆 16"/>
          <p:cNvSpPr/>
          <p:nvPr userDrawn="1"/>
        </p:nvSpPr>
        <p:spPr>
          <a:xfrm>
            <a:off x="7350523" y="4161197"/>
            <a:ext cx="955675" cy="955675"/>
          </a:xfrm>
          <a:prstGeom prst="ellipse">
            <a:avLst/>
          </a:prstGeom>
          <a:blipFill rotWithShape="1">
            <a:blip r:embed="rId3">
              <a:alphaModFix amt="73000"/>
            </a:blip>
          </a:blipFill>
          <a:ln>
            <a:noFill/>
          </a:ln>
          <a:effectLst>
            <a:innerShdw blurRad="63500" dist="50800" dir="16200000">
              <a:prstClr val="black">
                <a:alpha val="50000"/>
              </a:prstClr>
            </a:innerShdw>
            <a:reflection blurRad="6350" stA="49000" endA="300" endPos="19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8100000" algn="tr" rotWithShape="0">
                  <a:prstClr val="black">
                    <a:alpha val="40000"/>
                  </a:prstClr>
                </a:outerShdw>
              </a:effectLst>
            </a:endParaRPr>
          </a:p>
        </p:txBody>
      </p:sp>
      <p:sp>
        <p:nvSpPr>
          <p:cNvPr id="18" name="文本框 17"/>
          <p:cNvSpPr txBox="1"/>
          <p:nvPr userDrawn="1"/>
        </p:nvSpPr>
        <p:spPr>
          <a:xfrm>
            <a:off x="7475618" y="4316454"/>
            <a:ext cx="710451" cy="646331"/>
          </a:xfrm>
          <a:prstGeom prst="rect">
            <a:avLst/>
          </a:prstGeom>
          <a:noFill/>
          <a:effectLst/>
        </p:spPr>
        <p:txBody>
          <a:bodyPr wrap="none" rtlCol="0">
            <a:spAutoFit/>
          </a:bodyPr>
          <a:lstStyle/>
          <a:p>
            <a:r>
              <a:rPr lang="en-US" altLang="zh-CN" sz="3600" dirty="0">
                <a:solidFill>
                  <a:schemeClr val="bg1"/>
                </a:solidFill>
                <a:latin typeface="方正粗黑宋简体" panose="02000000000000000000" charset="-122"/>
                <a:ea typeface="方正粗黑宋简体" panose="02000000000000000000" charset="-122"/>
              </a:rPr>
              <a:t>04</a:t>
            </a:r>
          </a:p>
        </p:txBody>
      </p:sp>
      <p:sp>
        <p:nvSpPr>
          <p:cNvPr id="19" name="椭圆 18"/>
          <p:cNvSpPr/>
          <p:nvPr userDrawn="1"/>
        </p:nvSpPr>
        <p:spPr>
          <a:xfrm>
            <a:off x="8188088" y="5428339"/>
            <a:ext cx="955675" cy="955675"/>
          </a:xfrm>
          <a:prstGeom prst="ellipse">
            <a:avLst/>
          </a:prstGeom>
          <a:blipFill rotWithShape="1">
            <a:blip r:embed="rId3">
              <a:alphaModFix amt="73000"/>
            </a:blip>
          </a:blipFill>
          <a:ln>
            <a:noFill/>
          </a:ln>
          <a:effectLst>
            <a:innerShdw blurRad="63500" dist="50800" dir="16200000">
              <a:prstClr val="black">
                <a:alpha val="50000"/>
              </a:prstClr>
            </a:innerShdw>
            <a:reflection blurRad="6350" stA="49000" endA="300" endPos="19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8100000" algn="tr" rotWithShape="0">
                  <a:prstClr val="black">
                    <a:alpha val="40000"/>
                  </a:prstClr>
                </a:outerShdw>
              </a:effectLst>
            </a:endParaRPr>
          </a:p>
        </p:txBody>
      </p:sp>
      <p:sp>
        <p:nvSpPr>
          <p:cNvPr id="20" name="文本框 19"/>
          <p:cNvSpPr txBox="1"/>
          <p:nvPr userDrawn="1"/>
        </p:nvSpPr>
        <p:spPr>
          <a:xfrm>
            <a:off x="8313183" y="5583279"/>
            <a:ext cx="710451" cy="646331"/>
          </a:xfrm>
          <a:prstGeom prst="rect">
            <a:avLst/>
          </a:prstGeom>
          <a:noFill/>
          <a:effectLst/>
        </p:spPr>
        <p:txBody>
          <a:bodyPr wrap="none" rtlCol="0">
            <a:spAutoFit/>
          </a:bodyPr>
          <a:lstStyle/>
          <a:p>
            <a:r>
              <a:rPr lang="en-US" altLang="zh-CN" sz="3600" dirty="0">
                <a:solidFill>
                  <a:schemeClr val="bg1"/>
                </a:solidFill>
                <a:latin typeface="方正粗黑宋简体" panose="02000000000000000000" charset="-122"/>
                <a:ea typeface="方正粗黑宋简体" panose="02000000000000000000" charset="-122"/>
              </a:rPr>
              <a:t>05</a:t>
            </a:r>
          </a:p>
        </p:txBody>
      </p:sp>
      <p:sp>
        <p:nvSpPr>
          <p:cNvPr id="4" name="文本框 3"/>
          <p:cNvSpPr txBox="1"/>
          <p:nvPr userDrawn="1"/>
        </p:nvSpPr>
        <p:spPr>
          <a:xfrm>
            <a:off x="6893958" y="1888849"/>
            <a:ext cx="2618740" cy="521970"/>
          </a:xfrm>
          <a:prstGeom prst="rect">
            <a:avLst/>
          </a:prstGeom>
          <a:noFill/>
        </p:spPr>
        <p:txBody>
          <a:bodyPr wrap="square" rtlCol="0">
            <a:spAutoFit/>
          </a:bodyPr>
          <a:lstStyle/>
          <a:p>
            <a:pPr algn="l"/>
            <a:r>
              <a:rPr lang="zh-CN" altLang="en-US" sz="2800" b="1" dirty="0">
                <a:solidFill>
                  <a:srgbClr val="7C9CCD"/>
                </a:solidFill>
                <a:latin typeface="等线 Light" panose="02010600030101010101" charset="-122"/>
                <a:ea typeface="等线 Light" panose="02010600030101010101" charset="-122"/>
                <a:sym typeface="+mn-ea"/>
              </a:rPr>
              <a:t>宗教信仰</a:t>
            </a:r>
          </a:p>
        </p:txBody>
      </p:sp>
      <p:sp>
        <p:nvSpPr>
          <p:cNvPr id="5" name="文本框 4"/>
          <p:cNvSpPr txBox="1"/>
          <p:nvPr userDrawn="1"/>
        </p:nvSpPr>
        <p:spPr>
          <a:xfrm>
            <a:off x="7601348" y="3083919"/>
            <a:ext cx="2618740" cy="521970"/>
          </a:xfrm>
          <a:prstGeom prst="rect">
            <a:avLst/>
          </a:prstGeom>
          <a:noFill/>
        </p:spPr>
        <p:txBody>
          <a:bodyPr wrap="square" rtlCol="0">
            <a:spAutoFit/>
          </a:bodyPr>
          <a:lstStyle/>
          <a:p>
            <a:pPr algn="l"/>
            <a:r>
              <a:rPr lang="zh-CN" altLang="en-US" sz="2800" b="1" dirty="0">
                <a:solidFill>
                  <a:srgbClr val="7C9CCD"/>
                </a:solidFill>
                <a:latin typeface="等线 Light" panose="02010600030101010101" charset="-122"/>
                <a:ea typeface="等线 Light" panose="02010600030101010101" charset="-122"/>
                <a:sym typeface="+mn-ea"/>
              </a:rPr>
              <a:t>民族习俗</a:t>
            </a:r>
          </a:p>
        </p:txBody>
      </p:sp>
      <p:sp>
        <p:nvSpPr>
          <p:cNvPr id="6" name="文本框 5"/>
          <p:cNvSpPr txBox="1"/>
          <p:nvPr userDrawn="1"/>
        </p:nvSpPr>
        <p:spPr>
          <a:xfrm>
            <a:off x="8589408" y="4369794"/>
            <a:ext cx="2618740" cy="521970"/>
          </a:xfrm>
          <a:prstGeom prst="rect">
            <a:avLst/>
          </a:prstGeom>
          <a:noFill/>
        </p:spPr>
        <p:txBody>
          <a:bodyPr wrap="square" rtlCol="0">
            <a:spAutoFit/>
          </a:bodyPr>
          <a:lstStyle/>
          <a:p>
            <a:pPr algn="l"/>
            <a:r>
              <a:rPr lang="zh-CN" altLang="en-US" sz="2800" b="1" dirty="0">
                <a:solidFill>
                  <a:srgbClr val="7C9CBE"/>
                </a:solidFill>
                <a:latin typeface="等线 Light" panose="02010600030101010101" charset="-122"/>
                <a:ea typeface="等线 Light" panose="02010600030101010101" charset="-122"/>
                <a:sym typeface="+mn-ea"/>
              </a:rPr>
              <a:t>饮食习惯</a:t>
            </a:r>
          </a:p>
        </p:txBody>
      </p:sp>
      <p:sp>
        <p:nvSpPr>
          <p:cNvPr id="7" name="文本框 6"/>
          <p:cNvSpPr txBox="1"/>
          <p:nvPr userDrawn="1"/>
        </p:nvSpPr>
        <p:spPr>
          <a:xfrm>
            <a:off x="9512698" y="5645509"/>
            <a:ext cx="2618740" cy="521970"/>
          </a:xfrm>
          <a:prstGeom prst="rect">
            <a:avLst/>
          </a:prstGeom>
          <a:noFill/>
        </p:spPr>
        <p:txBody>
          <a:bodyPr wrap="square" rtlCol="0">
            <a:spAutoFit/>
          </a:bodyPr>
          <a:lstStyle/>
          <a:p>
            <a:pPr algn="l"/>
            <a:r>
              <a:rPr lang="zh-CN" altLang="en-US" sz="2800" b="1" dirty="0">
                <a:solidFill>
                  <a:srgbClr val="7C9CBE"/>
                </a:solidFill>
                <a:latin typeface="等线 Light" panose="02010600030101010101" charset="-122"/>
                <a:ea typeface="等线 Light" panose="02010600030101010101" charset="-122"/>
                <a:sym typeface="+mn-ea"/>
              </a:rPr>
              <a:t>艺术文化</a:t>
            </a:r>
          </a:p>
        </p:txBody>
      </p:sp>
      <p:sp>
        <p:nvSpPr>
          <p:cNvPr id="21" name="椭圆 20">
            <a:extLst>
              <a:ext uri="{FF2B5EF4-FFF2-40B4-BE49-F238E27FC236}">
                <a16:creationId xmlns:a16="http://schemas.microsoft.com/office/drawing/2014/main" id="{1896C504-6C0D-82A6-22D6-9FF0092198AA}"/>
              </a:ext>
            </a:extLst>
          </p:cNvPr>
          <p:cNvSpPr/>
          <p:nvPr/>
        </p:nvSpPr>
        <p:spPr>
          <a:xfrm>
            <a:off x="4665531" y="535823"/>
            <a:ext cx="955675" cy="955675"/>
          </a:xfrm>
          <a:prstGeom prst="ellipse">
            <a:avLst/>
          </a:prstGeom>
          <a:blipFill rotWithShape="1">
            <a:blip r:embed="rId3">
              <a:alphaModFix amt="73000"/>
            </a:blip>
          </a:blipFill>
          <a:ln>
            <a:noFill/>
          </a:ln>
          <a:effectLst>
            <a:innerShdw blurRad="63500" dist="50800" dir="21240000">
              <a:prstClr val="black">
                <a:alpha val="50000"/>
              </a:prstClr>
            </a:innerShdw>
            <a:reflection blurRad="6350" stA="49000" endA="300" endPos="190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effectLst>
                <a:outerShdw blurRad="50800" dist="38100" dir="8100000" algn="tr" rotWithShape="0">
                  <a:prstClr val="black">
                    <a:alpha val="40000"/>
                  </a:prstClr>
                </a:outerShdw>
              </a:effectLst>
            </a:endParaRPr>
          </a:p>
        </p:txBody>
      </p:sp>
      <p:sp>
        <p:nvSpPr>
          <p:cNvPr id="22" name="文本框 21">
            <a:extLst>
              <a:ext uri="{FF2B5EF4-FFF2-40B4-BE49-F238E27FC236}">
                <a16:creationId xmlns:a16="http://schemas.microsoft.com/office/drawing/2014/main" id="{E9BC35CE-408D-C033-04CF-3A1A8350EC6E}"/>
              </a:ext>
            </a:extLst>
          </p:cNvPr>
          <p:cNvSpPr txBox="1"/>
          <p:nvPr/>
        </p:nvSpPr>
        <p:spPr>
          <a:xfrm>
            <a:off x="4790626" y="690763"/>
            <a:ext cx="704850" cy="645160"/>
          </a:xfrm>
          <a:prstGeom prst="rect">
            <a:avLst/>
          </a:prstGeom>
          <a:noFill/>
          <a:effectLst/>
        </p:spPr>
        <p:txBody>
          <a:bodyPr wrap="none" rtlCol="0">
            <a:spAutoFit/>
          </a:bodyPr>
          <a:lstStyle/>
          <a:p>
            <a:r>
              <a:rPr lang="en-US" altLang="zh-CN" sz="3600">
                <a:solidFill>
                  <a:schemeClr val="bg1"/>
                </a:solidFill>
                <a:latin typeface="方正粗黑宋简体" panose="02000000000000000000" charset="-122"/>
                <a:ea typeface="方正粗黑宋简体" panose="02000000000000000000" charset="-122"/>
              </a:rPr>
              <a:t>01</a:t>
            </a:r>
          </a:p>
        </p:txBody>
      </p:sp>
      <p:sp>
        <p:nvSpPr>
          <p:cNvPr id="23" name="文本框 22">
            <a:extLst>
              <a:ext uri="{FF2B5EF4-FFF2-40B4-BE49-F238E27FC236}">
                <a16:creationId xmlns:a16="http://schemas.microsoft.com/office/drawing/2014/main" id="{CD363931-8444-718F-68A2-0341CD5740DC}"/>
              </a:ext>
            </a:extLst>
          </p:cNvPr>
          <p:cNvSpPr txBox="1"/>
          <p:nvPr/>
        </p:nvSpPr>
        <p:spPr>
          <a:xfrm>
            <a:off x="5952676" y="752358"/>
            <a:ext cx="2618740" cy="521970"/>
          </a:xfrm>
          <a:prstGeom prst="rect">
            <a:avLst/>
          </a:prstGeom>
          <a:noFill/>
        </p:spPr>
        <p:txBody>
          <a:bodyPr wrap="square" rtlCol="0">
            <a:spAutoFit/>
          </a:bodyPr>
          <a:lstStyle/>
          <a:p>
            <a:pPr algn="l"/>
            <a:r>
              <a:rPr lang="zh-CN" altLang="en-US" sz="2800" b="1" dirty="0">
                <a:solidFill>
                  <a:srgbClr val="7C9CCD"/>
                </a:solidFill>
                <a:latin typeface="等线 Light" panose="02010600030101010101" charset="-122"/>
                <a:ea typeface="等线 Light" panose="02010600030101010101" charset="-122"/>
                <a:sym typeface="+mn-ea"/>
              </a:rPr>
              <a:t>自然风貌</a:t>
            </a:r>
          </a:p>
        </p:txBody>
      </p:sp>
      <p:pic>
        <p:nvPicPr>
          <p:cNvPr id="24" name="图片 23" descr="C:\Users\86186\Desktop\截屏\7TN1M@F@P~VL1CQ7IJ@N7X2.jpg7TN1M@F@P~VL1CQ7IJ@N7X2">
            <a:extLst>
              <a:ext uri="{FF2B5EF4-FFF2-40B4-BE49-F238E27FC236}">
                <a16:creationId xmlns:a16="http://schemas.microsoft.com/office/drawing/2014/main" id="{E38E4423-089A-1210-465C-136B78C173F1}"/>
              </a:ext>
            </a:extLst>
          </p:cNvPr>
          <p:cNvPicPr>
            <a:picLocks noChangeAspect="1"/>
          </p:cNvPicPr>
          <p:nvPr/>
        </p:nvPicPr>
        <p:blipFill>
          <a:blip r:embed="rId4"/>
          <a:srcRect/>
          <a:stretch>
            <a:fillRect/>
          </a:stretch>
        </p:blipFill>
        <p:spPr>
          <a:xfrm>
            <a:off x="577850" y="1489393"/>
            <a:ext cx="7673340" cy="4931410"/>
          </a:xfrm>
          <a:prstGeom prst="triangle">
            <a:avLst/>
          </a:prstGeom>
          <a:effectLst>
            <a:innerShdw blurRad="63500" dist="50800" dir="13500000">
              <a:prstClr val="black">
                <a:alpha val="50000"/>
              </a:prstClr>
            </a:innerShdw>
          </a:effectLst>
        </p:spPr>
      </p:pic>
    </p:spTree>
    <p:custDataLst>
      <p:tags r:id="rId1"/>
    </p:custData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tx2">
            <a:lumMod val="75000"/>
            <a:lumOff val="25000"/>
          </a:schemeClr>
        </a:solidFill>
        <a:effectLst/>
      </p:bgPr>
    </p:bg>
    <p:spTree>
      <p:nvGrpSpPr>
        <p:cNvPr id="1" name=""/>
        <p:cNvGrpSpPr/>
        <p:nvPr/>
      </p:nvGrpSpPr>
      <p:grpSpPr>
        <a:xfrm>
          <a:off x="0" y="0"/>
          <a:ext cx="0" cy="0"/>
          <a:chOff x="0" y="0"/>
          <a:chExt cx="0" cy="0"/>
        </a:xfrm>
      </p:grpSpPr>
      <p:pic>
        <p:nvPicPr>
          <p:cNvPr id="10" name="图片 9" descr="微信图片_20220310141122"/>
          <p:cNvPicPr>
            <a:picLocks noChangeAspect="1"/>
          </p:cNvPicPr>
          <p:nvPr/>
        </p:nvPicPr>
        <p:blipFill>
          <a:blip r:embed="rId4" cstate="hqprint"/>
          <a:stretch>
            <a:fillRect/>
          </a:stretch>
        </p:blipFill>
        <p:spPr>
          <a:xfrm>
            <a:off x="262890" y="367665"/>
            <a:ext cx="2270760" cy="3997960"/>
          </a:xfrm>
          <a:prstGeom prst="rect">
            <a:avLst/>
          </a:prstGeom>
          <a:effectLst>
            <a:innerShdw blurRad="63500" dist="50800">
              <a:prstClr val="black">
                <a:alpha val="50000"/>
              </a:prstClr>
            </a:innerShdw>
          </a:effectLst>
        </p:spPr>
      </p:pic>
      <p:sp>
        <p:nvSpPr>
          <p:cNvPr id="6" name="矩形 5"/>
          <p:cNvSpPr/>
          <p:nvPr/>
        </p:nvSpPr>
        <p:spPr>
          <a:xfrm>
            <a:off x="0" y="4768850"/>
            <a:ext cx="12192000" cy="1835150"/>
          </a:xfrm>
          <a:prstGeom prst="rect">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p:cNvSpPr/>
          <p:nvPr/>
        </p:nvSpPr>
        <p:spPr>
          <a:xfrm>
            <a:off x="127000" y="4672965"/>
            <a:ext cx="12065000" cy="2184400"/>
          </a:xfrm>
          <a:prstGeom prst="rect">
            <a:avLst/>
          </a:prstGeom>
          <a:solidFill>
            <a:schemeClr val="tx2">
              <a:lumMod val="50000"/>
              <a:lumOff val="50000"/>
            </a:schemeClr>
          </a:solidFill>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矩形 7"/>
          <p:cNvSpPr/>
          <p:nvPr/>
        </p:nvSpPr>
        <p:spPr>
          <a:xfrm>
            <a:off x="1653540" y="5144770"/>
            <a:ext cx="10539095" cy="1712595"/>
          </a:xfrm>
          <a:prstGeom prst="rect">
            <a:avLst/>
          </a:prstGeom>
          <a:solidFill>
            <a:schemeClr val="tx2">
              <a:lumMod val="25000"/>
              <a:lumOff val="75000"/>
            </a:schemeClr>
          </a:solidFill>
          <a:effectLst>
            <a:outerShdw blurRad="190500" dist="38100" dir="13500000" sx="101000" sy="101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直角三角形 8"/>
          <p:cNvSpPr/>
          <p:nvPr/>
        </p:nvSpPr>
        <p:spPr>
          <a:xfrm flipV="1">
            <a:off x="0" y="0"/>
            <a:ext cx="923925" cy="982980"/>
          </a:xfrm>
          <a:prstGeom prst="rtTriangle">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2995205" y="1741079"/>
            <a:ext cx="8868829" cy="2543132"/>
          </a:xfrm>
          <a:prstGeom prst="rect">
            <a:avLst/>
          </a:prstGeom>
          <a:noFill/>
        </p:spPr>
        <p:txBody>
          <a:bodyPr wrap="square" rtlCol="0">
            <a:spAutoFit/>
          </a:bodyPr>
          <a:lstStyle/>
          <a:p>
            <a:pPr marL="0" indent="0" algn="l" fontAlgn="auto">
              <a:lnSpc>
                <a:spcPct val="150000"/>
              </a:lnSpc>
              <a:buNone/>
            </a:pPr>
            <a:r>
              <a:rPr lang="zh-CN" altLang="en-US" dirty="0">
                <a:solidFill>
                  <a:schemeClr val="bg1">
                    <a:lumMod val="95000"/>
                  </a:schemeClr>
                </a:solidFill>
                <a:latin typeface="等线 Light" panose="02010600030101010101" charset="-122"/>
                <a:ea typeface="等线 Light" panose="02010600030101010101" charset="-122"/>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p>
          <a:p>
            <a:pPr marL="0" indent="0" algn="l" fontAlgn="auto">
              <a:lnSpc>
                <a:spcPct val="150000"/>
              </a:lnSpc>
              <a:buNone/>
            </a:pPr>
            <a:r>
              <a:rPr lang="zh-CN" altLang="en-US" dirty="0">
                <a:solidFill>
                  <a:schemeClr val="bg1">
                    <a:lumMod val="95000"/>
                  </a:schemeClr>
                </a:solidFill>
                <a:latin typeface="等线 Light" panose="02010600030101010101" charset="-122"/>
                <a:ea typeface="等线 Light" panose="02010600030101010101" charset="-122"/>
                <a:sym typeface="+mn-ea"/>
              </a:rPr>
              <a:t>单击此处添加文本，单击此处添加文本，单击此处添加文本，单击此处添加文本，单击此处添加文本，单击此处添加文本，单击此处添加文本，单击此处添加文本。单击此处添加文本，单击此处添加文本，单击此处添加文本。</a:t>
            </a:r>
          </a:p>
        </p:txBody>
      </p:sp>
      <p:sp>
        <p:nvSpPr>
          <p:cNvPr id="12" name="标题 1"/>
          <p:cNvSpPr>
            <a:spLocks noGrp="1"/>
          </p:cNvSpPr>
          <p:nvPr userDrawn="1">
            <p:custDataLst>
              <p:tags r:id="rId2"/>
            </p:custDataLst>
          </p:nvPr>
        </p:nvSpPr>
        <p:spPr>
          <a:xfrm>
            <a:off x="2098040" y="532765"/>
            <a:ext cx="6642100" cy="975360"/>
          </a:xfrm>
          <a:prstGeom prst="rect">
            <a:avLst/>
          </a:prstGeom>
        </p:spPr>
        <p:txBody>
          <a:bodyPr vert="horz" lIns="90000" tIns="46800" rIns="90000" bIns="46800" rtlCol="0" anchor="b" anchorCtr="0">
            <a:noAutofit/>
          </a:bodyPr>
          <a:lstStyle>
            <a:lvl1pPr algn="ctr">
              <a:defRPr sz="4800" b="0" u="sng">
                <a:solidFill>
                  <a:schemeClr val="bg1"/>
                </a:solidFill>
                <a:latin typeface="汉仪书宋二简" panose="02010600000101010101" charset="-122"/>
                <a:ea typeface="汉仪书宋二简" panose="02010600000101010101" charset="-122"/>
              </a:defRPr>
            </a:lvl1pPr>
          </a:lstStyle>
          <a:p>
            <a:r>
              <a:rPr lang="zh-CN" altLang="en-US" b="1" dirty="0">
                <a:solidFill>
                  <a:schemeClr val="bg1">
                    <a:lumMod val="95000"/>
                  </a:schemeClr>
                </a:solidFill>
                <a:latin typeface="等线 Light" panose="02010600030101010101" charset="-122"/>
                <a:ea typeface="等线 Light" panose="02010600030101010101" charset="-122"/>
              </a:rPr>
              <a:t>单击此处编辑标题</a:t>
            </a:r>
          </a:p>
        </p:txBody>
      </p:sp>
    </p:spTree>
    <p:custDataLst>
      <p:tags r:id="rId1"/>
    </p:custData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pattFill prst="pct30">
          <a:fgClr>
            <a:srgbClr val="EAEAED"/>
          </a:fgClr>
          <a:bgClr>
            <a:schemeClr val="bg1"/>
          </a:bgClr>
        </a:pattFill>
        <a:effectLst/>
      </p:bgPr>
    </p:bg>
    <p:spTree>
      <p:nvGrpSpPr>
        <p:cNvPr id="1" name=""/>
        <p:cNvGrpSpPr/>
        <p:nvPr/>
      </p:nvGrpSpPr>
      <p:grpSpPr>
        <a:xfrm>
          <a:off x="0" y="0"/>
          <a:ext cx="0" cy="0"/>
          <a:chOff x="0" y="0"/>
          <a:chExt cx="0" cy="0"/>
        </a:xfrm>
      </p:grpSpPr>
      <p:pic>
        <p:nvPicPr>
          <p:cNvPr id="8" name="图片 7" descr="微信图片_20220310141251"/>
          <p:cNvPicPr>
            <a:picLocks noChangeAspect="1"/>
          </p:cNvPicPr>
          <p:nvPr/>
        </p:nvPicPr>
        <p:blipFill>
          <a:blip r:embed="rId4"/>
          <a:stretch>
            <a:fillRect/>
          </a:stretch>
        </p:blipFill>
        <p:spPr>
          <a:xfrm>
            <a:off x="0" y="-384810"/>
            <a:ext cx="12192000" cy="8128000"/>
          </a:xfrm>
          <a:prstGeom prst="rect">
            <a:avLst/>
          </a:prstGeom>
          <a:noFill/>
        </p:spPr>
      </p:pic>
      <p:sp>
        <p:nvSpPr>
          <p:cNvPr id="9" name="矩形 8"/>
          <p:cNvSpPr/>
          <p:nvPr/>
        </p:nvSpPr>
        <p:spPr>
          <a:xfrm>
            <a:off x="867410" y="644525"/>
            <a:ext cx="10457815" cy="6069965"/>
          </a:xfrm>
          <a:prstGeom prst="rect">
            <a:avLst/>
          </a:prstGeom>
          <a:solidFill>
            <a:schemeClr val="bg1"/>
          </a:solidFill>
          <a:ln>
            <a:noFill/>
          </a:ln>
          <a:effectLst>
            <a:outerShdw blurRad="50800" dist="38100" dir="16200000"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9"/>
          <p:cNvSpPr>
            <a:spLocks noGrp="1"/>
          </p:cNvSpPr>
          <p:nvPr>
            <p:ph type="ctrTitle" hasCustomPrompt="1"/>
            <p:custDataLst>
              <p:tags r:id="rId2"/>
            </p:custDataLst>
          </p:nvPr>
        </p:nvSpPr>
        <p:spPr>
          <a:xfrm>
            <a:off x="1196400" y="2411025"/>
            <a:ext cx="9799200" cy="1601540"/>
          </a:xfrm>
        </p:spPr>
        <p:txBody>
          <a:bodyPr lIns="90000" tIns="46800" rIns="90000" bIns="46800" anchor="b" anchorCtr="0">
            <a:normAutofit/>
          </a:bodyPr>
          <a:lstStyle>
            <a:lvl1pPr algn="ctr">
              <a:defRPr sz="6000">
                <a:solidFill>
                  <a:schemeClr val="bg1"/>
                </a:solidFill>
                <a:latin typeface="汉仪书宋二简" panose="02010600000101010101" charset="-122"/>
                <a:ea typeface="汉仪书宋二简" panose="02010600000101010101" charset="-122"/>
              </a:defRPr>
            </a:lvl1pPr>
          </a:lstStyle>
          <a:p>
            <a:r>
              <a:rPr lang="en-US" altLang="zh-CN" sz="8800" b="0" dirty="0">
                <a:solidFill>
                  <a:schemeClr val="tx2">
                    <a:lumMod val="90000"/>
                    <a:lumOff val="10000"/>
                  </a:schemeClr>
                </a:solidFill>
                <a:latin typeface="+mn-ea"/>
                <a:ea typeface="+mn-ea"/>
                <a:cs typeface="+mn-lt"/>
              </a:rPr>
              <a:t>THANKS</a:t>
            </a:r>
          </a:p>
        </p:txBody>
      </p:sp>
      <p:sp>
        <p:nvSpPr>
          <p:cNvPr id="3" name="矩形 2"/>
          <p:cNvSpPr/>
          <p:nvPr/>
        </p:nvSpPr>
        <p:spPr>
          <a:xfrm>
            <a:off x="1029970" y="849630"/>
            <a:ext cx="10132695" cy="5659755"/>
          </a:xfrm>
          <a:prstGeom prst="rect">
            <a:avLst/>
          </a:prstGeom>
          <a:noFill/>
          <a:ln w="22225" cmpd="sng">
            <a:solidFill>
              <a:schemeClr val="accent4">
                <a:lumMod val="75000"/>
              </a:schemeClr>
            </a:solidFill>
            <a:prstDash val="lgDash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斜纹 1"/>
          <p:cNvSpPr/>
          <p:nvPr/>
        </p:nvSpPr>
        <p:spPr>
          <a:xfrm flipH="1" flipV="1">
            <a:off x="9116695" y="4012565"/>
            <a:ext cx="3075305" cy="3730625"/>
          </a:xfrm>
          <a:prstGeom prst="diagStripe">
            <a:avLst>
              <a:gd name="adj" fmla="val 70326"/>
            </a:avLst>
          </a:prstGeom>
          <a:pattFill prst="pct25">
            <a:fgClr>
              <a:schemeClr val="tx2">
                <a:lumMod val="50000"/>
                <a:lumOff val="50000"/>
              </a:schemeClr>
            </a:fgClr>
            <a:bgClr>
              <a:schemeClr val="bg1"/>
            </a:bgClr>
          </a:patt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endParaRPr>
          </a:p>
        </p:txBody>
      </p:sp>
      <p:sp>
        <p:nvSpPr>
          <p:cNvPr id="7" name="文本框 6"/>
          <p:cNvSpPr txBox="1"/>
          <p:nvPr/>
        </p:nvSpPr>
        <p:spPr>
          <a:xfrm>
            <a:off x="4442460" y="4519860"/>
            <a:ext cx="3307080" cy="368300"/>
          </a:xfrm>
          <a:prstGeom prst="rect">
            <a:avLst/>
          </a:prstGeom>
          <a:noFill/>
        </p:spPr>
        <p:txBody>
          <a:bodyPr wrap="none" rtlCol="0">
            <a:spAutoFit/>
          </a:bodyPr>
          <a:lstStyle/>
          <a:p>
            <a:r>
              <a:rPr lang="zh-CN" altLang="en-US" dirty="0">
                <a:solidFill>
                  <a:schemeClr val="tx1">
                    <a:lumMod val="75000"/>
                    <a:lumOff val="25000"/>
                  </a:schemeClr>
                </a:solidFill>
              </a:rPr>
              <a:t>汇报人：</a:t>
            </a:r>
            <a:r>
              <a:rPr lang="en-US" altLang="zh-CN" dirty="0">
                <a:solidFill>
                  <a:schemeClr val="tx1">
                    <a:lumMod val="75000"/>
                    <a:lumOff val="25000"/>
                  </a:schemeClr>
                </a:solidFill>
              </a:rPr>
              <a:t>xxx      </a:t>
            </a:r>
            <a:r>
              <a:rPr lang="zh-CN" altLang="en-US" dirty="0">
                <a:solidFill>
                  <a:schemeClr val="tx1">
                    <a:lumMod val="75000"/>
                    <a:lumOff val="25000"/>
                  </a:schemeClr>
                </a:solidFill>
              </a:rPr>
              <a:t>指导老师：</a:t>
            </a:r>
            <a:r>
              <a:rPr lang="en-US" altLang="zh-CN" dirty="0">
                <a:solidFill>
                  <a:schemeClr val="tx1">
                    <a:lumMod val="75000"/>
                    <a:lumOff val="25000"/>
                  </a:schemeClr>
                </a:solidFill>
              </a:rPr>
              <a:t>xxx</a:t>
            </a:r>
          </a:p>
        </p:txBody>
      </p:sp>
    </p:spTree>
    <p:custDataLst>
      <p:tags r:id="rId1"/>
    </p:custData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bg>
      <p:bgPr>
        <a:blipFill rotWithShape="1">
          <a:blip r:embed="rId4">
            <a:alphaModFix amt="10000"/>
          </a:blip>
          <a:stretch>
            <a:fillRect/>
          </a:stretch>
        </a:blipFill>
        <a:effectLst/>
      </p:bgPr>
    </p:bg>
    <p:spTree>
      <p:nvGrpSpPr>
        <p:cNvPr id="1" name=""/>
        <p:cNvGrpSpPr/>
        <p:nvPr/>
      </p:nvGrpSpPr>
      <p:grpSpPr>
        <a:xfrm>
          <a:off x="0" y="0"/>
          <a:ext cx="0" cy="0"/>
          <a:chOff x="0" y="0"/>
          <a:chExt cx="0" cy="0"/>
        </a:xfrm>
      </p:grpSpPr>
      <p:sp>
        <p:nvSpPr>
          <p:cNvPr id="12" name="文本框 11"/>
          <p:cNvSpPr txBox="1"/>
          <p:nvPr/>
        </p:nvSpPr>
        <p:spPr>
          <a:xfrm>
            <a:off x="9624696" y="3955415"/>
            <a:ext cx="2280260" cy="1524007"/>
          </a:xfrm>
          <a:prstGeom prst="rect">
            <a:avLst/>
          </a:prstGeom>
          <a:noFill/>
        </p:spPr>
        <p:txBody>
          <a:bodyPr wrap="square" rtlCol="0">
            <a:spAutoFit/>
          </a:bodyPr>
          <a:lstStyle/>
          <a:p>
            <a:pPr algn="l" fontAlgn="auto">
              <a:lnSpc>
                <a:spcPct val="150000"/>
              </a:lnSpc>
            </a:pPr>
            <a:r>
              <a:rPr lang="zh-CN" altLang="en-US" sz="1600" dirty="0">
                <a:solidFill>
                  <a:srgbClr val="8D9294"/>
                </a:solidFill>
                <a:sym typeface="+mn-ea"/>
              </a:rPr>
              <a:t>福建与印度尼西亚都处在亚洲，中央处于东经</a:t>
            </a:r>
            <a:r>
              <a:rPr lang="en-US" altLang="zh-CN" sz="1600" dirty="0">
                <a:solidFill>
                  <a:srgbClr val="8D9294"/>
                </a:solidFill>
                <a:sym typeface="+mn-ea"/>
              </a:rPr>
              <a:t>115°</a:t>
            </a:r>
            <a:r>
              <a:rPr lang="zh-CN" altLang="en-US" sz="1600" dirty="0">
                <a:solidFill>
                  <a:srgbClr val="8D9294"/>
                </a:solidFill>
                <a:sym typeface="+mn-ea"/>
              </a:rPr>
              <a:t>左右，在一定条件下有相似的自然条件。</a:t>
            </a:r>
          </a:p>
        </p:txBody>
      </p:sp>
      <p:cxnSp>
        <p:nvCxnSpPr>
          <p:cNvPr id="14" name="直接连接符 13"/>
          <p:cNvCxnSpPr/>
          <p:nvPr/>
        </p:nvCxnSpPr>
        <p:spPr>
          <a:xfrm>
            <a:off x="11755120" y="5112385"/>
            <a:ext cx="0" cy="1196340"/>
          </a:xfrm>
          <a:prstGeom prst="line">
            <a:avLst/>
          </a:prstGeom>
          <a:ln w="952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0175" y="324484"/>
            <a:ext cx="9306788" cy="6404789"/>
          </a:xfrm>
          <a:prstGeom prst="rect">
            <a:avLst/>
          </a:prstGeom>
          <a:noFill/>
          <a:ln w="28575" cmpd="dbl">
            <a:solidFill>
              <a:schemeClr val="tx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a:off x="6014085" y="1544955"/>
            <a:ext cx="5741035" cy="56832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Grp="1"/>
          </p:cNvSpPr>
          <p:nvPr userDrawn="1">
            <p:custDataLst>
              <p:tags r:id="rId2"/>
            </p:custDataLst>
          </p:nvPr>
        </p:nvSpPr>
        <p:spPr>
          <a:xfrm>
            <a:off x="9369425" y="1016635"/>
            <a:ext cx="2738755" cy="975360"/>
          </a:xfrm>
          <a:prstGeom prst="rect">
            <a:avLst/>
          </a:prstGeom>
        </p:spPr>
        <p:txBody>
          <a:bodyPr vert="horz" lIns="90000" tIns="46800" rIns="90000" bIns="46800" rtlCol="0" anchor="b" anchorCtr="0">
            <a:noAutofit/>
          </a:bodyPr>
          <a:lstStyle>
            <a:lvl1pPr algn="ctr">
              <a:defRPr sz="4800" b="0" u="sng">
                <a:solidFill>
                  <a:schemeClr val="bg1"/>
                </a:solidFill>
                <a:latin typeface="汉仪书宋二简" panose="02010600000101010101" charset="-122"/>
                <a:ea typeface="汉仪书宋二简" panose="02010600000101010101" charset="-122"/>
              </a:defRPr>
            </a:lvl1pPr>
          </a:lstStyle>
          <a:p>
            <a:pPr algn="ctr"/>
            <a:r>
              <a:rPr lang="zh-CN" altLang="en-US" b="1" dirty="0">
                <a:solidFill>
                  <a:schemeClr val="tx2">
                    <a:lumMod val="75000"/>
                    <a:lumOff val="25000"/>
                  </a:schemeClr>
                </a:solidFill>
                <a:latin typeface="等线 Light" panose="02010600030101010101" charset="-122"/>
                <a:ea typeface="等线 Light" panose="02010600030101010101" charset="-122"/>
              </a:rPr>
              <a:t>自然风貌</a:t>
            </a:r>
          </a:p>
        </p:txBody>
      </p:sp>
      <p:pic>
        <p:nvPicPr>
          <p:cNvPr id="5" name="图片 4">
            <a:extLst>
              <a:ext uri="{FF2B5EF4-FFF2-40B4-BE49-F238E27FC236}">
                <a16:creationId xmlns:a16="http://schemas.microsoft.com/office/drawing/2014/main" id="{AC6D314C-BC76-F54F-B338-492DCC908CF6}"/>
              </a:ext>
            </a:extLst>
          </p:cNvPr>
          <p:cNvPicPr>
            <a:picLocks noChangeAspect="1"/>
          </p:cNvPicPr>
          <p:nvPr/>
        </p:nvPicPr>
        <p:blipFill>
          <a:blip r:embed="rId5"/>
          <a:stretch>
            <a:fillRect/>
          </a:stretch>
        </p:blipFill>
        <p:spPr>
          <a:xfrm>
            <a:off x="421145" y="437748"/>
            <a:ext cx="8840450" cy="6184548"/>
          </a:xfrm>
          <a:prstGeom prst="rect">
            <a:avLst/>
          </a:prstGeom>
        </p:spPr>
      </p:pic>
      <p:sp>
        <p:nvSpPr>
          <p:cNvPr id="9" name="文本框 8"/>
          <p:cNvSpPr txBox="1"/>
          <p:nvPr/>
        </p:nvSpPr>
        <p:spPr>
          <a:xfrm>
            <a:off x="-71120" y="-222885"/>
            <a:ext cx="3073400" cy="2214880"/>
          </a:xfrm>
          <a:prstGeom prst="rect">
            <a:avLst/>
          </a:prstGeom>
          <a:noFill/>
        </p:spPr>
        <p:txBody>
          <a:bodyPr wrap="square" rtlCol="0">
            <a:spAutoFit/>
          </a:bodyPr>
          <a:lstStyle/>
          <a:p>
            <a:r>
              <a:rPr lang="en-US" altLang="zh-CN" sz="13800" dirty="0">
                <a:ln/>
                <a:solidFill>
                  <a:schemeClr val="bg1"/>
                </a:solidFill>
                <a:effectLst>
                  <a:outerShdw blurRad="38100" dist="19050" dir="2700000" algn="tl" rotWithShape="0">
                    <a:schemeClr val="dk1">
                      <a:alpha val="40000"/>
                    </a:schemeClr>
                  </a:outerShdw>
                </a:effectLst>
              </a:rPr>
              <a:t>01</a:t>
            </a:r>
            <a:r>
              <a:rPr lang="en-US" altLang="zh-CN" sz="13800" dirty="0">
                <a:solidFill>
                  <a:schemeClr val="bg1"/>
                </a:solidFill>
              </a:rPr>
              <a:t>.</a:t>
            </a:r>
          </a:p>
        </p:txBody>
      </p:sp>
    </p:spTree>
    <p:custDataLst>
      <p:tags r:id="rId1"/>
    </p:custDataLst>
    <p:extLst>
      <p:ext uri="{BB962C8B-B14F-4D97-AF65-F5344CB8AC3E}">
        <p14:creationId xmlns:p14="http://schemas.microsoft.com/office/powerpoint/2010/main" val="4752577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CF0B325-A999-C1D8-08A8-E741F3480096}"/>
              </a:ext>
            </a:extLst>
          </p:cNvPr>
          <p:cNvPicPr>
            <a:picLocks noChangeAspect="1"/>
          </p:cNvPicPr>
          <p:nvPr/>
        </p:nvPicPr>
        <p:blipFill>
          <a:blip r:embed="rId3"/>
          <a:stretch>
            <a:fillRect/>
          </a:stretch>
        </p:blipFill>
        <p:spPr>
          <a:xfrm>
            <a:off x="0" y="-1"/>
            <a:ext cx="12192000" cy="8015591"/>
          </a:xfrm>
          <a:prstGeom prst="rect">
            <a:avLst/>
          </a:prstGeom>
        </p:spPr>
      </p:pic>
      <p:sp>
        <p:nvSpPr>
          <p:cNvPr id="35" name="矩形 34"/>
          <p:cNvSpPr/>
          <p:nvPr/>
        </p:nvSpPr>
        <p:spPr>
          <a:xfrm>
            <a:off x="1561465" y="623570"/>
            <a:ext cx="4188460" cy="3225165"/>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561465" y="4100830"/>
            <a:ext cx="4157345" cy="2473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矩形 36"/>
          <p:cNvSpPr/>
          <p:nvPr/>
        </p:nvSpPr>
        <p:spPr>
          <a:xfrm>
            <a:off x="429895" y="623570"/>
            <a:ext cx="882650" cy="32258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29895" y="4100830"/>
            <a:ext cx="882650" cy="24771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912485" y="623570"/>
            <a:ext cx="5954395" cy="594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fontAlgn="auto">
              <a:lnSpc>
                <a:spcPct val="150000"/>
              </a:lnSpc>
              <a:buNone/>
            </a:pPr>
            <a:endParaRPr lang="zh-CN" altLang="en-US">
              <a:solidFill>
                <a:schemeClr val="tx2">
                  <a:lumMod val="90000"/>
                  <a:lumOff val="10000"/>
                </a:schemeClr>
              </a:solidFill>
              <a:latin typeface="等线 Light" panose="02010600030101010101" charset="-122"/>
              <a:ea typeface="等线 Light" panose="02010600030101010101" charset="-122"/>
              <a:sym typeface="+mn-ea"/>
            </a:endParaRPr>
          </a:p>
        </p:txBody>
      </p:sp>
      <p:sp>
        <p:nvSpPr>
          <p:cNvPr id="7" name="文本框 6"/>
          <p:cNvSpPr txBox="1"/>
          <p:nvPr/>
        </p:nvSpPr>
        <p:spPr>
          <a:xfrm>
            <a:off x="493514" y="1100831"/>
            <a:ext cx="1169551" cy="2411092"/>
          </a:xfrm>
          <a:prstGeom prst="rect">
            <a:avLst/>
          </a:prstGeom>
          <a:noFill/>
        </p:spPr>
        <p:txBody>
          <a:bodyPr vert="eaVert" wrap="square" rtlCol="0">
            <a:spAutoFit/>
          </a:bodyPr>
          <a:lstStyle/>
          <a:p>
            <a:pPr algn="ctr"/>
            <a:endParaRPr lang="zh-CN" altLang="en-US" sz="3200" dirty="0"/>
          </a:p>
          <a:p>
            <a:pPr algn="ctr"/>
            <a:r>
              <a:rPr lang="zh-CN" altLang="en-US" sz="3200" dirty="0"/>
              <a:t>河流</a:t>
            </a:r>
            <a:endParaRPr lang="zh-CN" altLang="en-US" sz="3200" b="1" dirty="0">
              <a:solidFill>
                <a:schemeClr val="tx2">
                  <a:lumMod val="90000"/>
                  <a:lumOff val="10000"/>
                </a:schemeClr>
              </a:solidFill>
              <a:latin typeface="等线 Light" panose="02010600030101010101" charset="-122"/>
              <a:ea typeface="等线 Light" panose="02010600030101010101" charset="-122"/>
              <a:cs typeface="等线 Light" panose="02010600030101010101" charset="-122"/>
            </a:endParaRPr>
          </a:p>
        </p:txBody>
      </p:sp>
      <p:sp>
        <p:nvSpPr>
          <p:cNvPr id="8" name="文本框 7"/>
          <p:cNvSpPr txBox="1"/>
          <p:nvPr/>
        </p:nvSpPr>
        <p:spPr>
          <a:xfrm>
            <a:off x="531932" y="4309110"/>
            <a:ext cx="677108" cy="2060575"/>
          </a:xfrm>
          <a:prstGeom prst="rect">
            <a:avLst/>
          </a:prstGeom>
          <a:noFill/>
        </p:spPr>
        <p:txBody>
          <a:bodyPr vert="eaVert" wrap="square" rtlCol="0">
            <a:spAutoFit/>
          </a:bodyPr>
          <a:lstStyle/>
          <a:p>
            <a:pPr algn="ctr"/>
            <a:r>
              <a:rPr lang="zh-CN" altLang="en-US" sz="3200" dirty="0"/>
              <a:t>生物</a:t>
            </a:r>
            <a:endParaRPr lang="zh-CN" altLang="en-US" sz="3200" b="1" dirty="0">
              <a:solidFill>
                <a:schemeClr val="tx2">
                  <a:lumMod val="90000"/>
                  <a:lumOff val="10000"/>
                </a:schemeClr>
              </a:solidFill>
              <a:latin typeface="等线 Light" panose="02010600030101010101" charset="-122"/>
              <a:ea typeface="等线 Light" panose="02010600030101010101" charset="-122"/>
              <a:cs typeface="等线 Light" panose="02010600030101010101" charset="-122"/>
            </a:endParaRPr>
          </a:p>
        </p:txBody>
      </p:sp>
      <p:sp>
        <p:nvSpPr>
          <p:cNvPr id="9" name="文本框 8"/>
          <p:cNvSpPr txBox="1"/>
          <p:nvPr/>
        </p:nvSpPr>
        <p:spPr>
          <a:xfrm>
            <a:off x="1816508" y="1065479"/>
            <a:ext cx="3678374" cy="2321661"/>
          </a:xfrm>
          <a:prstGeom prst="rect">
            <a:avLst/>
          </a:prstGeom>
          <a:noFill/>
        </p:spPr>
        <p:txBody>
          <a:bodyPr wrap="square" rtlCol="0">
            <a:spAutoFit/>
          </a:bodyPr>
          <a:lstStyle/>
          <a:p>
            <a:pPr marL="0" indent="0" algn="ctr" fontAlgn="auto">
              <a:lnSpc>
                <a:spcPct val="150000"/>
              </a:lnSpc>
              <a:buNone/>
            </a:pP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主要河流有闽江、晋江、九龙江、汀江。由于降水丰沛，全省河川年径流量达</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1168</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亿立方米（闽江水量超过黄河）。多数河流落差大且水流湍急，水力理论蕴藏量达</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1046</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万千瓦，可装机容量</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705.36</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万千瓦。沿海平均可利用的潮水面积约</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3000</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多平方千米，可供开发利用的潮汐能蕴藏量在</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1000</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万千瓦以上。</a:t>
            </a:r>
          </a:p>
        </p:txBody>
      </p:sp>
      <p:sp>
        <p:nvSpPr>
          <p:cNvPr id="11" name="流程图: 合并 10"/>
          <p:cNvSpPr/>
          <p:nvPr/>
        </p:nvSpPr>
        <p:spPr>
          <a:xfrm>
            <a:off x="11241405" y="5932805"/>
            <a:ext cx="408940" cy="436880"/>
          </a:xfrm>
          <a:prstGeom prst="flowChartMerg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75045" y="781050"/>
            <a:ext cx="5649595" cy="5669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63065" y="709930"/>
            <a:ext cx="3994785" cy="303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8620" y="4208780"/>
            <a:ext cx="3994785" cy="224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0D82D7F-E844-4FA9-A592-EEC0C16E087D}"/>
              </a:ext>
            </a:extLst>
          </p:cNvPr>
          <p:cNvSpPr txBox="1"/>
          <p:nvPr/>
        </p:nvSpPr>
        <p:spPr>
          <a:xfrm>
            <a:off x="1742440" y="4309110"/>
            <a:ext cx="3976370" cy="2003177"/>
          </a:xfrm>
          <a:prstGeom prst="rect">
            <a:avLst/>
          </a:prstGeom>
          <a:noFill/>
        </p:spPr>
        <p:txBody>
          <a:bodyPr wrap="square" rtlCol="0">
            <a:spAutoFit/>
          </a:bodyPr>
          <a:lstStyle/>
          <a:p>
            <a:pPr marL="0" indent="0" algn="ctr" fontAlgn="auto">
              <a:lnSpc>
                <a:spcPct val="150000"/>
              </a:lnSpc>
              <a:buNone/>
            </a:pP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福建的森林覆盖率为</a:t>
            </a:r>
            <a:r>
              <a:rPr lang="en-US" altLang="zh-CN" sz="1200" b="1" dirty="0">
                <a:solidFill>
                  <a:schemeClr val="tx2">
                    <a:lumMod val="90000"/>
                    <a:lumOff val="10000"/>
                  </a:schemeClr>
                </a:solidFill>
                <a:latin typeface="等线 Light" panose="02010600030101010101" charset="-122"/>
                <a:ea typeface="等线 Light" panose="02010600030101010101" charset="-122"/>
                <a:sym typeface="+mn-ea"/>
              </a:rPr>
              <a:t>63.1%</a:t>
            </a: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，居全国首位。林地面积</a:t>
            </a:r>
            <a:r>
              <a:rPr lang="en-US" altLang="zh-CN" sz="1200" b="1" dirty="0">
                <a:solidFill>
                  <a:schemeClr val="tx2">
                    <a:lumMod val="90000"/>
                    <a:lumOff val="10000"/>
                  </a:schemeClr>
                </a:solidFill>
                <a:latin typeface="等线 Light" panose="02010600030101010101" charset="-122"/>
                <a:ea typeface="等线 Light" panose="02010600030101010101" charset="-122"/>
                <a:sym typeface="+mn-ea"/>
              </a:rPr>
              <a:t>617.9</a:t>
            </a: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万公顷，全国六大林区之一。有的已辟为自然保护区，如建瓯万木林保护区及福建武夷山国家级自然保护区等，福建林区可分为中西部亚热带常绿阔叶林区和东部亚热带季风雨林区。野生动物有数千种，各种昆虫</a:t>
            </a:r>
            <a:r>
              <a:rPr lang="en-US" altLang="zh-CN" sz="1200" b="1" dirty="0">
                <a:solidFill>
                  <a:schemeClr val="tx2">
                    <a:lumMod val="90000"/>
                    <a:lumOff val="10000"/>
                  </a:schemeClr>
                </a:solidFill>
                <a:latin typeface="等线 Light" panose="02010600030101010101" charset="-122"/>
                <a:ea typeface="等线 Light" panose="02010600030101010101" charset="-122"/>
                <a:sym typeface="+mn-ea"/>
              </a:rPr>
              <a:t>5000</a:t>
            </a: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种以上。列为国家级保护的珍稀动物有华南虎、猕猴、大灵猫、小灵猫、角怪等以及具有科研价值的文昌鱼。</a:t>
            </a:r>
          </a:p>
        </p:txBody>
      </p:sp>
      <p:sp>
        <p:nvSpPr>
          <p:cNvPr id="19" name="文本框 18">
            <a:extLst>
              <a:ext uri="{FF2B5EF4-FFF2-40B4-BE49-F238E27FC236}">
                <a16:creationId xmlns:a16="http://schemas.microsoft.com/office/drawing/2014/main" id="{14D453B4-BA2D-4568-94FA-514F5FD749D7}"/>
              </a:ext>
            </a:extLst>
          </p:cNvPr>
          <p:cNvSpPr txBox="1"/>
          <p:nvPr/>
        </p:nvSpPr>
        <p:spPr>
          <a:xfrm>
            <a:off x="6259330" y="921095"/>
            <a:ext cx="5439155" cy="4260654"/>
          </a:xfrm>
          <a:prstGeom prst="rect">
            <a:avLst/>
          </a:prstGeom>
          <a:noFill/>
        </p:spPr>
        <p:txBody>
          <a:bodyPr wrap="square" rtlCol="0">
            <a:spAutoFit/>
          </a:bodyPr>
          <a:lstStyle/>
          <a:p>
            <a:pPr marL="0" indent="0" fontAlgn="auto">
              <a:lnSpc>
                <a:spcPct val="150000"/>
              </a:lnSpc>
              <a:buNone/>
            </a:pP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福建位于中国东南部，地势西北高，东南低，境内山地丘陵面积约占全省土地总面积的</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90%</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，所谓“八山一水一分田”。省内有闽西与闽中两大山带大体平行，闽西山带以武夷山脉为主，斜贯闽、赣两省，长约</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530</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千米，平均海拔</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1</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千米。最高峰黄岗山海拔</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2158</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米，位于武夷山市西北部，是中国东南地区最高峰。</a:t>
            </a:r>
          </a:p>
          <a:p>
            <a:pPr marL="0" indent="0" fontAlgn="auto">
              <a:lnSpc>
                <a:spcPct val="150000"/>
              </a:lnSpc>
              <a:buNone/>
            </a:pP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福建海岸地貌格局以多海湾、多半岛的曲折海岸线为主体。闽江口由于山地逼近海岸，平原窄小；闽江口以南有较大的沿海平原，如福州平原、兴化平原、泉州平原、漳州平原。且广泛分布海蚀红土台地。闽东南沿海地带是省内耕地集中区，亦是福建省经济文化最为发达地区。</a:t>
            </a:r>
          </a:p>
          <a:p>
            <a:pPr marL="0" indent="0" fontAlgn="auto">
              <a:lnSpc>
                <a:spcPct val="150000"/>
              </a:lnSpc>
              <a:buNone/>
            </a:pP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省内城市间往来在过去往往要经水路来达成。有闽江、晋江、九龙江下游冲积而成的四大平原：漳州平原、福州平原、泉州平原、兴化平原。</a:t>
            </a:r>
          </a:p>
        </p:txBody>
      </p:sp>
      <p:sp>
        <p:nvSpPr>
          <p:cNvPr id="20" name="文本框 19">
            <a:extLst>
              <a:ext uri="{FF2B5EF4-FFF2-40B4-BE49-F238E27FC236}">
                <a16:creationId xmlns:a16="http://schemas.microsoft.com/office/drawing/2014/main" id="{102ED555-808C-5594-02EC-0F70675A208C}"/>
              </a:ext>
            </a:extLst>
          </p:cNvPr>
          <p:cNvSpPr txBox="1"/>
          <p:nvPr/>
        </p:nvSpPr>
        <p:spPr>
          <a:xfrm>
            <a:off x="6478905" y="5381347"/>
            <a:ext cx="2230411" cy="584775"/>
          </a:xfrm>
          <a:prstGeom prst="rect">
            <a:avLst/>
          </a:prstGeom>
          <a:noFill/>
        </p:spPr>
        <p:txBody>
          <a:bodyPr vert="horz" wrap="square" rtlCol="0">
            <a:spAutoFit/>
          </a:bodyPr>
          <a:lstStyle/>
          <a:p>
            <a:r>
              <a:rPr lang="zh-CN" altLang="en-US" sz="3200" dirty="0"/>
              <a:t>福建地形</a:t>
            </a:r>
            <a:endParaRPr lang="zh-CN" altLang="en-US" sz="3200" b="1" dirty="0">
              <a:solidFill>
                <a:schemeClr val="tx2">
                  <a:lumMod val="90000"/>
                  <a:lumOff val="10000"/>
                </a:schemeClr>
              </a:solidFill>
              <a:latin typeface="等线 Light" panose="02010600030101010101" charset="-122"/>
              <a:ea typeface="等线 Light" panose="02010600030101010101" charset="-122"/>
              <a:cs typeface="等线 Light" panose="02010600030101010101" charset="-122"/>
            </a:endParaRPr>
          </a:p>
        </p:txBody>
      </p:sp>
      <p:pic>
        <p:nvPicPr>
          <p:cNvPr id="1030" name="Picture 6">
            <a:extLst>
              <a:ext uri="{FF2B5EF4-FFF2-40B4-BE49-F238E27FC236}">
                <a16:creationId xmlns:a16="http://schemas.microsoft.com/office/drawing/2014/main" id="{14CD28C5-211A-70E4-7491-41CCE79BD5E1}"/>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755126" y="4862218"/>
            <a:ext cx="2064639" cy="1491404"/>
          </a:xfrm>
          <a:prstGeom prst="rect">
            <a:avLst/>
          </a:prstGeom>
          <a:noFill/>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9E4F0"/>
        </a:solidFill>
        <a:effectLst/>
      </p:bgPr>
    </p:bg>
    <p:spTree>
      <p:nvGrpSpPr>
        <p:cNvPr id="1" name=""/>
        <p:cNvGrpSpPr/>
        <p:nvPr/>
      </p:nvGrpSpPr>
      <p:grpSpPr>
        <a:xfrm>
          <a:off x="0" y="0"/>
          <a:ext cx="0" cy="0"/>
          <a:chOff x="0" y="0"/>
          <a:chExt cx="0" cy="0"/>
        </a:xfrm>
      </p:grpSpPr>
      <p:sp>
        <p:nvSpPr>
          <p:cNvPr id="17" name="矩形 16"/>
          <p:cNvSpPr/>
          <p:nvPr/>
        </p:nvSpPr>
        <p:spPr>
          <a:xfrm>
            <a:off x="6697823" y="3948890"/>
            <a:ext cx="4345998" cy="23808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矩形 13"/>
          <p:cNvSpPr/>
          <p:nvPr/>
        </p:nvSpPr>
        <p:spPr>
          <a:xfrm>
            <a:off x="1024209" y="3948890"/>
            <a:ext cx="3476625" cy="23808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矩形 15"/>
          <p:cNvSpPr/>
          <p:nvPr/>
        </p:nvSpPr>
        <p:spPr>
          <a:xfrm>
            <a:off x="-101600" y="-45085"/>
            <a:ext cx="12293600" cy="3955415"/>
          </a:xfrm>
          <a:prstGeom prst="rect">
            <a:avLst/>
          </a:prstGeom>
          <a:blipFill rotWithShape="1">
            <a:blip r:embed="rId3"/>
          </a:blipFill>
          <a:effectLst>
            <a:outerShdw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5" name="文本框 14"/>
          <p:cNvSpPr txBox="1"/>
          <p:nvPr/>
        </p:nvSpPr>
        <p:spPr>
          <a:xfrm>
            <a:off x="944578" y="4121299"/>
            <a:ext cx="3584877"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i="0" u="sng" dirty="0">
                <a:solidFill>
                  <a:srgbClr val="000099"/>
                </a:solidFill>
                <a:effectLst/>
                <a:latin typeface="DengXian" panose="02010600030101010101" pitchFamily="2" charset="-122"/>
                <a:ea typeface="DengXian" panose="02010600030101010101" pitchFamily="2" charset="-122"/>
                <a:hlinkClick r:id="rId4"/>
              </a:rPr>
              <a:t>武夷山</a:t>
            </a:r>
            <a:endParaRPr lang="en-US" altLang="zh-CN" b="1" i="0" u="sng" dirty="0">
              <a:solidFill>
                <a:srgbClr val="000099"/>
              </a:solidFill>
              <a:effectLst/>
              <a:latin typeface="DengXian" panose="02010600030101010101" pitchFamily="2" charset="-122"/>
              <a:ea typeface="DengXian"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DengXian" panose="02010600030101010101" pitchFamily="2" charset="-122"/>
                <a:ea typeface="DengXian" panose="02010600030101010101" pitchFamily="2" charset="-122"/>
              </a:rPr>
              <a:t>　武夷山风景名胜区面积约</a:t>
            </a:r>
            <a:r>
              <a:rPr lang="en-US" altLang="zh-CN" b="0" i="0" dirty="0">
                <a:solidFill>
                  <a:srgbClr val="000000"/>
                </a:solidFill>
                <a:effectLst/>
                <a:latin typeface="DengXian" panose="02010600030101010101" pitchFamily="2" charset="-122"/>
                <a:ea typeface="DengXian" panose="02010600030101010101" pitchFamily="2" charset="-122"/>
              </a:rPr>
              <a:t>70</a:t>
            </a:r>
            <a:r>
              <a:rPr lang="zh-CN" altLang="en-US" b="0" i="0" dirty="0">
                <a:solidFill>
                  <a:srgbClr val="000000"/>
                </a:solidFill>
                <a:effectLst/>
                <a:latin typeface="DengXian" panose="02010600030101010101" pitchFamily="2" charset="-122"/>
                <a:ea typeface="DengXian" panose="02010600030101010101" pitchFamily="2" charset="-122"/>
              </a:rPr>
              <a:t>平方公里，属典型的丹霞地貌，山与水完美结合，人文与自然有机相融，享有“碧水丹山、世界文化与自然遗产地，国家首批</a:t>
            </a:r>
            <a:r>
              <a:rPr lang="en-US" altLang="zh-CN" b="0" i="0" dirty="0">
                <a:solidFill>
                  <a:srgbClr val="000000"/>
                </a:solidFill>
                <a:effectLst/>
                <a:latin typeface="DengXian" panose="02010600030101010101" pitchFamily="2" charset="-122"/>
                <a:ea typeface="DengXian" panose="02010600030101010101" pitchFamily="2" charset="-122"/>
              </a:rPr>
              <a:t>5A</a:t>
            </a:r>
            <a:r>
              <a:rPr lang="zh-CN" altLang="en-US" b="0" i="0" dirty="0">
                <a:solidFill>
                  <a:srgbClr val="000000"/>
                </a:solidFill>
                <a:effectLst/>
                <a:latin typeface="DengXian" panose="02010600030101010101" pitchFamily="2" charset="-122"/>
                <a:ea typeface="DengXian" panose="02010600030101010101" pitchFamily="2" charset="-122"/>
              </a:rPr>
              <a:t>级风景区”之美誉。</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8" name="文本框 17"/>
          <p:cNvSpPr txBox="1"/>
          <p:nvPr/>
        </p:nvSpPr>
        <p:spPr>
          <a:xfrm>
            <a:off x="6821281" y="4121299"/>
            <a:ext cx="4099081"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i="0" u="sng" dirty="0">
                <a:solidFill>
                  <a:srgbClr val="000099"/>
                </a:solidFill>
                <a:effectLst/>
                <a:latin typeface="DengXian" panose="02010600030101010101" pitchFamily="2" charset="-122"/>
                <a:ea typeface="DengXian" panose="02010600030101010101" pitchFamily="2" charset="-122"/>
                <a:hlinkClick r:id="rId5"/>
              </a:rPr>
              <a:t>福建土楼</a:t>
            </a:r>
            <a:endParaRPr lang="en-US" altLang="zh-CN" b="1" i="0" u="sng" dirty="0">
              <a:solidFill>
                <a:srgbClr val="000099"/>
              </a:solidFill>
              <a:effectLst/>
              <a:latin typeface="DengXian" panose="02010600030101010101" pitchFamily="2" charset="-122"/>
              <a:ea typeface="DengXian"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DengXian" panose="02010600030101010101" pitchFamily="2" charset="-122"/>
                <a:ea typeface="DengXian" panose="02010600030101010101" pitchFamily="2" charset="-122"/>
              </a:rPr>
              <a:t>客家土楼，也称福建圆楼，是中华文明的一颗明珠，是世界上独一无二的神话般的山村民居建筑，是中国古建筑的一朵奇葩，它以历史悠久、风格独特、规模宏大、结构精巧等特点独立于世界民居建筑艺术之林。</a:t>
            </a:r>
            <a:r>
              <a:rPr lang="zh-CN" altLang="en-US" b="1" i="0" dirty="0">
                <a:solidFill>
                  <a:srgbClr val="666666"/>
                </a:solidFill>
                <a:effectLst/>
                <a:latin typeface="DengXian" panose="02010600030101010101" pitchFamily="2" charset="-122"/>
                <a:ea typeface="DengXian" panose="02010600030101010101" pitchFamily="2" charset="-122"/>
              </a:rPr>
              <a:t> </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5" name="半闭框 24"/>
          <p:cNvSpPr/>
          <p:nvPr/>
        </p:nvSpPr>
        <p:spPr>
          <a:xfrm>
            <a:off x="-121920" y="-66040"/>
            <a:ext cx="790575" cy="922655"/>
          </a:xfrm>
          <a:prstGeom prst="halfFram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6" name="半闭框 25"/>
          <p:cNvSpPr/>
          <p:nvPr/>
        </p:nvSpPr>
        <p:spPr>
          <a:xfrm flipH="1" flipV="1">
            <a:off x="11522075" y="3250565"/>
            <a:ext cx="669925" cy="750570"/>
          </a:xfrm>
          <a:prstGeom prst="halfFram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726395" y="464534"/>
              <a:ext cx="360" cy="360"/>
            </p14:xfrm>
          </p:contentPart>
        </mc:Choice>
        <mc:Fallback xmlns="">
          <p:pic>
            <p:nvPicPr>
              <p:cNvPr id="2" name="墨迹 1"/>
            </p:nvPicPr>
            <p:blipFill>
              <a:blip r:embed="rId8"/>
            </p:blipFill>
            <p:spPr>
              <a:xfrm>
                <a:off x="-726395" y="464534"/>
                <a:ext cx="360" cy="360"/>
              </a:xfrm>
              <a:prstGeom prst="rect"/>
            </p:spPr>
          </p:pic>
        </mc:Fallback>
      </mc:AlternateContent>
      <p:pic>
        <p:nvPicPr>
          <p:cNvPr id="3" name="图片 2">
            <a:extLst>
              <a:ext uri="{FF2B5EF4-FFF2-40B4-BE49-F238E27FC236}">
                <a16:creationId xmlns:a16="http://schemas.microsoft.com/office/drawing/2014/main" id="{41143E45-FEAB-BB0D-66DE-CA93C15AA56C}"/>
              </a:ext>
            </a:extLst>
          </p:cNvPr>
          <p:cNvPicPr>
            <a:picLocks noChangeAspect="1"/>
          </p:cNvPicPr>
          <p:nvPr/>
        </p:nvPicPr>
        <p:blipFill>
          <a:blip r:embed="rId9"/>
          <a:stretch>
            <a:fillRect/>
          </a:stretch>
        </p:blipFill>
        <p:spPr>
          <a:xfrm>
            <a:off x="1338580" y="528222"/>
            <a:ext cx="3190875" cy="2868523"/>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p:spPr>
      </p:pic>
      <p:pic>
        <p:nvPicPr>
          <p:cNvPr id="2050" name="Picture 2" descr="福建土楼">
            <a:extLst>
              <a:ext uri="{FF2B5EF4-FFF2-40B4-BE49-F238E27FC236}">
                <a16:creationId xmlns:a16="http://schemas.microsoft.com/office/drawing/2014/main" id="{8DA01611-33C7-43F8-58BC-7877208E803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166931" y="528222"/>
            <a:ext cx="3190874" cy="2807856"/>
          </a:xfrm>
          <a:prstGeom prst="ellipse">
            <a:avLst/>
          </a:prstGeom>
          <a:ln w="190500" cap="rnd">
            <a:solidFill>
              <a:srgbClr val="C8C6BD"/>
            </a:solidFill>
            <a:prstDash val="solid"/>
          </a:ln>
          <a:effectLst>
            <a:outerShdw blurRad="127000" algn="bl" rotWithShape="0">
              <a:srgbClr val="000000"/>
            </a:outerShdw>
          </a:effectLst>
          <a:scene3d>
            <a:camera prst="perspectiveFront" fov="5400000"/>
            <a:lightRig rig="threePt" dir="t">
              <a:rot lat="0" lon="0" rev="19200000"/>
            </a:lightRig>
          </a:scene3d>
          <a:sp3d extrusionH="25400">
            <a:bevelT w="304800" h="152400" prst="hardEdge"/>
            <a:extrusionClr>
              <a:srgbClr val="000000"/>
            </a:extrusionClr>
          </a:sp3d>
          <a:extLst>
            <a:ext uri="{909E8E84-426E-40DD-AFC4-6F175D3DCCD1}">
              <a14:hiddenFill xmlns:a14="http://schemas.microsoft.com/office/drawing/2010/main">
                <a:solidFill>
                  <a:srgbClr val="FFFFFF"/>
                </a:solidFill>
              </a14:hiddenFill>
            </a:ext>
          </a:extLst>
        </p:spPr>
      </p:pic>
    </p:spTree>
    <p:custDataLst>
      <p:tags r:id="rId1"/>
    </p:custData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D9E4F0"/>
        </a:solidFill>
        <a:effectLst/>
      </p:bgPr>
    </p:bg>
    <p:spTree>
      <p:nvGrpSpPr>
        <p:cNvPr id="1" name=""/>
        <p:cNvGrpSpPr/>
        <p:nvPr/>
      </p:nvGrpSpPr>
      <p:grpSpPr>
        <a:xfrm>
          <a:off x="0" y="0"/>
          <a:ext cx="0" cy="0"/>
          <a:chOff x="0" y="0"/>
          <a:chExt cx="0" cy="0"/>
        </a:xfrm>
      </p:grpSpPr>
      <p:sp>
        <p:nvSpPr>
          <p:cNvPr id="17" name="矩形 16"/>
          <p:cNvSpPr/>
          <p:nvPr/>
        </p:nvSpPr>
        <p:spPr>
          <a:xfrm>
            <a:off x="6697823" y="3948890"/>
            <a:ext cx="4345998" cy="23808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矩形 13"/>
          <p:cNvSpPr/>
          <p:nvPr/>
        </p:nvSpPr>
        <p:spPr>
          <a:xfrm>
            <a:off x="821119" y="3948890"/>
            <a:ext cx="4673059" cy="267385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矩形 15"/>
          <p:cNvSpPr/>
          <p:nvPr/>
        </p:nvSpPr>
        <p:spPr>
          <a:xfrm>
            <a:off x="-101600" y="-45085"/>
            <a:ext cx="12293600" cy="3955415"/>
          </a:xfrm>
          <a:prstGeom prst="rect">
            <a:avLst/>
          </a:prstGeom>
          <a:blipFill rotWithShape="1">
            <a:blip r:embed="rId3"/>
          </a:blipFill>
          <a:effectLst>
            <a:outerShdw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5" name="文本框 14"/>
          <p:cNvSpPr txBox="1"/>
          <p:nvPr/>
        </p:nvSpPr>
        <p:spPr>
          <a:xfrm>
            <a:off x="944578" y="4121299"/>
            <a:ext cx="4345998" cy="230832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i="0" u="sng" dirty="0">
                <a:solidFill>
                  <a:srgbClr val="000099"/>
                </a:solidFill>
                <a:effectLst/>
                <a:latin typeface="DengXian" panose="02010600030101010101" pitchFamily="2" charset="-122"/>
                <a:ea typeface="DengXian" panose="02010600030101010101" pitchFamily="2" charset="-122"/>
                <a:hlinkClick r:id="rId4"/>
              </a:rPr>
              <a:t>三坊七巷</a:t>
            </a:r>
            <a:r>
              <a:rPr lang="zh-CN" altLang="en-US" b="1" i="0" dirty="0">
                <a:solidFill>
                  <a:srgbClr val="666666"/>
                </a:solidFill>
                <a:effectLst/>
                <a:latin typeface="DengXian" panose="02010600030101010101" pitchFamily="2" charset="-122"/>
                <a:ea typeface="DengXian" panose="02010600030101010101" pitchFamily="2" charset="-122"/>
              </a:rPr>
              <a:t> </a:t>
            </a:r>
            <a:endParaRPr lang="en-US" altLang="zh-CN" b="1" i="0" dirty="0">
              <a:solidFill>
                <a:srgbClr val="666666"/>
              </a:solidFill>
              <a:effectLst/>
              <a:latin typeface="DengXian" panose="02010600030101010101" pitchFamily="2" charset="-122"/>
              <a:ea typeface="DengXian"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DengXian" panose="02010600030101010101" pitchFamily="2" charset="-122"/>
                <a:ea typeface="DengXian" panose="02010600030101010101" pitchFamily="2" charset="-122"/>
              </a:rPr>
              <a:t>　福州至今还保存相当一部分自唐宋以来形成的坊巷，成为历史名城的重要标志之一。这些坊巷中最为着名的要算三坊七巷街区。三坊七巷地处市中心，东临八一七北路，西通湖路，北接杨桥路，南达吉庇巷、光禄坊，占地约</a:t>
            </a:r>
            <a:r>
              <a:rPr lang="en-US" altLang="zh-CN" b="0" i="0" dirty="0">
                <a:solidFill>
                  <a:srgbClr val="000000"/>
                </a:solidFill>
                <a:effectLst/>
                <a:latin typeface="DengXian" panose="02010600030101010101" pitchFamily="2" charset="-122"/>
                <a:ea typeface="DengXian" panose="02010600030101010101" pitchFamily="2" charset="-122"/>
              </a:rPr>
              <a:t>40</a:t>
            </a:r>
            <a:r>
              <a:rPr lang="zh-CN" altLang="en-US" b="0" i="0" dirty="0">
                <a:solidFill>
                  <a:srgbClr val="000000"/>
                </a:solidFill>
                <a:effectLst/>
                <a:latin typeface="DengXian" panose="02010600030101010101" pitchFamily="2" charset="-122"/>
                <a:ea typeface="DengXian" panose="02010600030101010101" pitchFamily="2" charset="-122"/>
              </a:rPr>
              <a:t>公顷，现居民</a:t>
            </a:r>
            <a:r>
              <a:rPr lang="en-US" altLang="zh-CN" b="0" i="0" dirty="0">
                <a:solidFill>
                  <a:srgbClr val="000000"/>
                </a:solidFill>
                <a:effectLst/>
                <a:latin typeface="DengXian" panose="02010600030101010101" pitchFamily="2" charset="-122"/>
                <a:ea typeface="DengXian" panose="02010600030101010101" pitchFamily="2" charset="-122"/>
              </a:rPr>
              <a:t>3678</a:t>
            </a:r>
            <a:r>
              <a:rPr lang="zh-CN" altLang="en-US" b="0" i="0" dirty="0">
                <a:solidFill>
                  <a:srgbClr val="000000"/>
                </a:solidFill>
                <a:effectLst/>
                <a:latin typeface="DengXian" panose="02010600030101010101" pitchFamily="2" charset="-122"/>
                <a:ea typeface="DengXian" panose="02010600030101010101" pitchFamily="2" charset="-122"/>
              </a:rPr>
              <a:t>户，人口</a:t>
            </a:r>
            <a:r>
              <a:rPr lang="en-US" altLang="zh-CN" b="0" i="0" dirty="0">
                <a:solidFill>
                  <a:srgbClr val="000000"/>
                </a:solidFill>
                <a:effectLst/>
                <a:latin typeface="DengXian" panose="02010600030101010101" pitchFamily="2" charset="-122"/>
                <a:ea typeface="DengXian" panose="02010600030101010101" pitchFamily="2" charset="-122"/>
              </a:rPr>
              <a:t>14000</a:t>
            </a:r>
            <a:r>
              <a:rPr lang="zh-CN" altLang="en-US" b="0" i="0" dirty="0">
                <a:solidFill>
                  <a:srgbClr val="000000"/>
                </a:solidFill>
                <a:effectLst/>
                <a:latin typeface="DengXian" panose="02010600030101010101" pitchFamily="2" charset="-122"/>
                <a:ea typeface="DengXian" panose="02010600030101010101" pitchFamily="2" charset="-122"/>
              </a:rPr>
              <a:t>余人。</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8" name="文本框 17"/>
          <p:cNvSpPr txBox="1"/>
          <p:nvPr/>
        </p:nvSpPr>
        <p:spPr>
          <a:xfrm>
            <a:off x="6821281" y="4121299"/>
            <a:ext cx="4151519"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i="0" u="sng" dirty="0">
                <a:solidFill>
                  <a:srgbClr val="000099"/>
                </a:solidFill>
                <a:effectLst/>
                <a:latin typeface="DengXian" panose="02010600030101010101" pitchFamily="2" charset="-122"/>
                <a:ea typeface="DengXian" panose="02010600030101010101" pitchFamily="2" charset="-122"/>
                <a:hlinkClick r:id="rId5"/>
              </a:rPr>
              <a:t>鼓浪屿</a:t>
            </a:r>
            <a:r>
              <a:rPr lang="zh-CN" altLang="en-US" b="1" i="0" dirty="0">
                <a:solidFill>
                  <a:srgbClr val="666666"/>
                </a:solidFill>
                <a:effectLst/>
                <a:latin typeface="DengXian" panose="02010600030101010101" pitchFamily="2" charset="-122"/>
                <a:ea typeface="DengXian" panose="02010600030101010101" pitchFamily="2" charset="-122"/>
              </a:rPr>
              <a:t> </a:t>
            </a:r>
            <a:endParaRPr lang="en-US" altLang="zh-CN" b="1" i="0" dirty="0">
              <a:solidFill>
                <a:srgbClr val="666666"/>
              </a:solidFill>
              <a:effectLst/>
              <a:latin typeface="DengXian" panose="02010600030101010101" pitchFamily="2" charset="-122"/>
              <a:ea typeface="DengXian"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DengXian" panose="02010600030101010101" pitchFamily="2" charset="-122"/>
                <a:ea typeface="DengXian" panose="02010600030101010101" pitchFamily="2" charset="-122"/>
              </a:rPr>
              <a:t>鼓浪屿是厦门西南禺的一座小岛，面积</a:t>
            </a:r>
            <a:r>
              <a:rPr lang="en-US" altLang="zh-CN" b="0" i="0" dirty="0">
                <a:solidFill>
                  <a:srgbClr val="000000"/>
                </a:solidFill>
                <a:effectLst/>
                <a:latin typeface="DengXian" panose="02010600030101010101" pitchFamily="2" charset="-122"/>
                <a:ea typeface="DengXian" panose="02010600030101010101" pitchFamily="2" charset="-122"/>
              </a:rPr>
              <a:t>1.77</a:t>
            </a:r>
            <a:r>
              <a:rPr lang="zh-CN" altLang="en-US" b="0" i="0" dirty="0">
                <a:solidFill>
                  <a:srgbClr val="000000"/>
                </a:solidFill>
                <a:effectLst/>
                <a:latin typeface="DengXian" panose="02010600030101010101" pitchFamily="2" charset="-122"/>
                <a:ea typeface="DengXian" panose="02010600030101010101" pitchFamily="2" charset="-122"/>
              </a:rPr>
              <a:t>平方千米，以</a:t>
            </a:r>
            <a:r>
              <a:rPr lang="en-US" altLang="zh-CN" b="0" i="0" dirty="0">
                <a:solidFill>
                  <a:srgbClr val="000000"/>
                </a:solidFill>
                <a:effectLst/>
                <a:latin typeface="DengXian" panose="02010600030101010101" pitchFamily="2" charset="-122"/>
                <a:ea typeface="DengXian" panose="02010600030101010101" pitchFamily="2" charset="-122"/>
              </a:rPr>
              <a:t>700</a:t>
            </a:r>
            <a:r>
              <a:rPr lang="zh-CN" altLang="en-US" b="0" i="0" dirty="0">
                <a:solidFill>
                  <a:srgbClr val="000000"/>
                </a:solidFill>
                <a:effectLst/>
                <a:latin typeface="DengXian" panose="02010600030101010101" pitchFamily="2" charset="-122"/>
                <a:ea typeface="DengXian" panose="02010600030101010101" pitchFamily="2" charset="-122"/>
              </a:rPr>
              <a:t>米宽的海峡与市区相隔。岛上四季如春，岛上树木丛生，丘陵起伏，有海上花园的美称，是闻名中外的旅游胜地，因为岛上有一中空巨石，海浪拍击声如鼓鸣而得名。</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5" name="半闭框 24"/>
          <p:cNvSpPr/>
          <p:nvPr/>
        </p:nvSpPr>
        <p:spPr>
          <a:xfrm>
            <a:off x="-121920" y="-66040"/>
            <a:ext cx="790575" cy="922655"/>
          </a:xfrm>
          <a:prstGeom prst="halfFram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6" name="半闭框 25"/>
          <p:cNvSpPr/>
          <p:nvPr/>
        </p:nvSpPr>
        <p:spPr>
          <a:xfrm flipH="1" flipV="1">
            <a:off x="11522075" y="3250565"/>
            <a:ext cx="669925" cy="750570"/>
          </a:xfrm>
          <a:prstGeom prst="halfFram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726395" y="464534"/>
              <a:ext cx="360" cy="360"/>
            </p14:xfrm>
          </p:contentPart>
        </mc:Choice>
        <mc:Fallback xmlns="">
          <p:pic>
            <p:nvPicPr>
              <p:cNvPr id="2" name="墨迹 1"/>
              <p:cNvPicPr/>
              <p:nvPr/>
            </p:nvPicPr>
            <p:blipFill>
              <a:blip r:embed="rId7"/>
              <a:stretch>
                <a:fillRect/>
              </a:stretch>
            </p:blipFill>
            <p:spPr>
              <a:xfrm>
                <a:off x="-735395" y="455534"/>
                <a:ext cx="18000" cy="18000"/>
              </a:xfrm>
              <a:prstGeom prst="rect">
                <a:avLst/>
              </a:prstGeom>
            </p:spPr>
          </p:pic>
        </mc:Fallback>
      </mc:AlternateContent>
      <p:pic>
        <p:nvPicPr>
          <p:cNvPr id="3074" name="Picture 2" descr="三坊七巷">
            <a:extLst>
              <a:ext uri="{FF2B5EF4-FFF2-40B4-BE49-F238E27FC236}">
                <a16:creationId xmlns:a16="http://schemas.microsoft.com/office/drawing/2014/main" id="{714B1913-BC6A-8E01-1FE7-D8F7FF6DB2CB}"/>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21119" y="528222"/>
            <a:ext cx="4463255" cy="29792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3076" name="Picture 4" descr="鼓浪屿">
            <a:extLst>
              <a:ext uri="{FF2B5EF4-FFF2-40B4-BE49-F238E27FC236}">
                <a16:creationId xmlns:a16="http://schemas.microsoft.com/office/drawing/2014/main" id="{C9BBF3E6-FC8B-3E0D-F54F-A3FDAF8B9507}"/>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580566" y="528222"/>
            <a:ext cx="4463255" cy="2979223"/>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91503549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D9E4F0"/>
        </a:solidFill>
        <a:effectLst/>
      </p:bgPr>
    </p:bg>
    <p:spTree>
      <p:nvGrpSpPr>
        <p:cNvPr id="1" name=""/>
        <p:cNvGrpSpPr/>
        <p:nvPr/>
      </p:nvGrpSpPr>
      <p:grpSpPr>
        <a:xfrm>
          <a:off x="0" y="0"/>
          <a:ext cx="0" cy="0"/>
          <a:chOff x="0" y="0"/>
          <a:chExt cx="0" cy="0"/>
        </a:xfrm>
      </p:grpSpPr>
      <p:sp>
        <p:nvSpPr>
          <p:cNvPr id="17" name="矩形 16"/>
          <p:cNvSpPr/>
          <p:nvPr/>
        </p:nvSpPr>
        <p:spPr>
          <a:xfrm>
            <a:off x="6697822" y="3948890"/>
            <a:ext cx="4437939" cy="2380887"/>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4" name="矩形 13"/>
          <p:cNvSpPr/>
          <p:nvPr/>
        </p:nvSpPr>
        <p:spPr>
          <a:xfrm>
            <a:off x="821119" y="3948890"/>
            <a:ext cx="4673059" cy="2673852"/>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6" name="矩形 15"/>
          <p:cNvSpPr/>
          <p:nvPr/>
        </p:nvSpPr>
        <p:spPr>
          <a:xfrm>
            <a:off x="-101600" y="-45085"/>
            <a:ext cx="12293600" cy="3955415"/>
          </a:xfrm>
          <a:prstGeom prst="rect">
            <a:avLst/>
          </a:prstGeom>
          <a:blipFill rotWithShape="1">
            <a:blip r:embed="rId3"/>
          </a:blipFill>
          <a:effectLst>
            <a:outerShdw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5" name="文本框 14"/>
          <p:cNvSpPr txBox="1"/>
          <p:nvPr/>
        </p:nvSpPr>
        <p:spPr>
          <a:xfrm>
            <a:off x="944578" y="4121299"/>
            <a:ext cx="4345998" cy="203132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i="0" u="sng" dirty="0">
                <a:solidFill>
                  <a:srgbClr val="000099"/>
                </a:solidFill>
                <a:effectLst/>
                <a:latin typeface="DengXian" panose="02010600030101010101" pitchFamily="2" charset="-122"/>
                <a:ea typeface="DengXian" panose="02010600030101010101" pitchFamily="2" charset="-122"/>
                <a:hlinkClick r:id="rId4"/>
              </a:rPr>
              <a:t>湄洲岛妈祖文化旅游区</a:t>
            </a:r>
            <a:r>
              <a:rPr lang="zh-CN" altLang="en-US" b="1" i="0" dirty="0">
                <a:solidFill>
                  <a:srgbClr val="666666"/>
                </a:solidFill>
                <a:effectLst/>
                <a:latin typeface="DengXian" panose="02010600030101010101" pitchFamily="2" charset="-122"/>
                <a:ea typeface="DengXian" panose="02010600030101010101" pitchFamily="2" charset="-122"/>
              </a:rPr>
              <a:t> </a:t>
            </a:r>
            <a:endParaRPr lang="en-US" altLang="zh-CN" b="1" i="0" dirty="0">
              <a:solidFill>
                <a:srgbClr val="666666"/>
              </a:solidFill>
              <a:effectLst/>
              <a:latin typeface="DengXian" panose="02010600030101010101" pitchFamily="2" charset="-122"/>
              <a:ea typeface="DengXian"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000000"/>
                </a:solidFill>
                <a:effectLst/>
                <a:latin typeface="DengXian" panose="02010600030101010101" pitchFamily="2" charset="-122"/>
                <a:ea typeface="DengXian" panose="02010600030101010101" pitchFamily="2" charset="-122"/>
              </a:rPr>
              <a:t>　湄洲岛位于湄洲湾湾口的北半部。全岛林木蓊郁，港湾众多，岸线曲折，沙滩连绵，风景秀丽。岛上妈祖庙闻名海内外。妈祖原名林默（公元</a:t>
            </a:r>
            <a:r>
              <a:rPr lang="en-US" altLang="zh-CN" b="0" i="0" dirty="0">
                <a:solidFill>
                  <a:srgbClr val="000000"/>
                </a:solidFill>
                <a:effectLst/>
                <a:latin typeface="DengXian" panose="02010600030101010101" pitchFamily="2" charset="-122"/>
                <a:ea typeface="DengXian" panose="02010600030101010101" pitchFamily="2" charset="-122"/>
              </a:rPr>
              <a:t>960</a:t>
            </a:r>
            <a:r>
              <a:rPr lang="zh-CN" altLang="en-US" b="0" i="0" dirty="0">
                <a:solidFill>
                  <a:srgbClr val="000000"/>
                </a:solidFill>
                <a:effectLst/>
                <a:latin typeface="DengXian" panose="02010600030101010101" pitchFamily="2" charset="-122"/>
                <a:ea typeface="DengXian" panose="02010600030101010101" pitchFamily="2" charset="-122"/>
              </a:rPr>
              <a:t>－</a:t>
            </a:r>
            <a:r>
              <a:rPr lang="en-US" altLang="zh-CN" b="0" i="0" dirty="0">
                <a:solidFill>
                  <a:srgbClr val="000000"/>
                </a:solidFill>
                <a:effectLst/>
                <a:latin typeface="DengXian" panose="02010600030101010101" pitchFamily="2" charset="-122"/>
                <a:ea typeface="DengXian" panose="02010600030101010101" pitchFamily="2" charset="-122"/>
              </a:rPr>
              <a:t>987</a:t>
            </a:r>
            <a:r>
              <a:rPr lang="zh-CN" altLang="en-US" b="0" i="0" dirty="0">
                <a:solidFill>
                  <a:srgbClr val="000000"/>
                </a:solidFill>
                <a:effectLst/>
                <a:latin typeface="DengXian" panose="02010600030101010101" pitchFamily="2" charset="-122"/>
                <a:ea typeface="DengXian" panose="02010600030101010101" pitchFamily="2" charset="-122"/>
              </a:rPr>
              <a:t>年），因生前出海救助过不少渔民和商船，死后遂被尊为海神。</a:t>
            </a:r>
            <a:endParaRPr kumimoji="0" lang="zh-CN" altLang="en-US" sz="18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18" name="文本框 17"/>
          <p:cNvSpPr txBox="1"/>
          <p:nvPr/>
        </p:nvSpPr>
        <p:spPr>
          <a:xfrm>
            <a:off x="6820006" y="3967410"/>
            <a:ext cx="4314480" cy="2339102"/>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b="1" i="0" u="sng" dirty="0">
                <a:solidFill>
                  <a:srgbClr val="000099"/>
                </a:solidFill>
                <a:effectLst/>
                <a:latin typeface="DengXian" panose="02010600030101010101" pitchFamily="2" charset="-122"/>
                <a:ea typeface="DengXian" panose="02010600030101010101" pitchFamily="2" charset="-122"/>
                <a:hlinkClick r:id="rId5"/>
              </a:rPr>
              <a:t>白水洋鸳鸯溪</a:t>
            </a:r>
            <a:endParaRPr lang="en-US" altLang="zh-CN" b="1" i="0" u="sng" dirty="0">
              <a:solidFill>
                <a:srgbClr val="000099"/>
              </a:solidFill>
              <a:effectLst/>
              <a:latin typeface="DengXian" panose="02010600030101010101" pitchFamily="2" charset="-122"/>
              <a:ea typeface="DengXian" panose="02010600030101010101" pitchFamily="2" charset="-122"/>
            </a:endParaRPr>
          </a:p>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1600" b="0" i="0" dirty="0">
                <a:solidFill>
                  <a:srgbClr val="000000"/>
                </a:solidFill>
                <a:effectLst/>
                <a:latin typeface="DengXian" panose="02010600030101010101" pitchFamily="2" charset="-122"/>
                <a:ea typeface="DengXian" panose="02010600030101010101" pitchFamily="2" charset="-122"/>
              </a:rPr>
              <a:t>　白水洋鸳鸯溪位于福建省宁德市屏南县境内，整个景区呈月牙形，分为白水洋、宜洋、刘公岩、太堡楼、鸳鸯湖五大景区。被誉为“奇特景观”“天下绝景，宇宙之谜”的是世界唯一的“浅水广场”，其平坦的河床长约</a:t>
            </a:r>
            <a:r>
              <a:rPr lang="en-US" altLang="zh-CN" sz="1600" b="0" i="0" dirty="0">
                <a:solidFill>
                  <a:srgbClr val="000000"/>
                </a:solidFill>
                <a:effectLst/>
                <a:latin typeface="DengXian" panose="02010600030101010101" pitchFamily="2" charset="-122"/>
                <a:ea typeface="DengXian" panose="02010600030101010101" pitchFamily="2" charset="-122"/>
              </a:rPr>
              <a:t>2</a:t>
            </a:r>
            <a:r>
              <a:rPr lang="zh-CN" altLang="en-US" sz="1600" b="0" i="0" dirty="0">
                <a:solidFill>
                  <a:srgbClr val="000000"/>
                </a:solidFill>
                <a:effectLst/>
                <a:latin typeface="DengXian" panose="02010600030101010101" pitchFamily="2" charset="-122"/>
                <a:ea typeface="DengXian" panose="02010600030101010101" pitchFamily="2" charset="-122"/>
              </a:rPr>
              <a:t>公里，总面积达</a:t>
            </a:r>
            <a:r>
              <a:rPr lang="en-US" altLang="zh-CN" sz="1600" b="0" i="0" dirty="0">
                <a:solidFill>
                  <a:srgbClr val="000000"/>
                </a:solidFill>
                <a:effectLst/>
                <a:latin typeface="DengXian" panose="02010600030101010101" pitchFamily="2" charset="-122"/>
                <a:ea typeface="DengXian" panose="02010600030101010101" pitchFamily="2" charset="-122"/>
              </a:rPr>
              <a:t>8</a:t>
            </a:r>
            <a:r>
              <a:rPr lang="zh-CN" altLang="en-US" sz="1600" b="0" i="0" dirty="0">
                <a:solidFill>
                  <a:srgbClr val="000000"/>
                </a:solidFill>
                <a:effectLst/>
                <a:latin typeface="DengXian" panose="02010600030101010101" pitchFamily="2" charset="-122"/>
                <a:ea typeface="DengXian" panose="02010600030101010101" pitchFamily="2" charset="-122"/>
              </a:rPr>
              <a:t>万平方米，一石而就，河床布水均匀，净无沙砾，人行其上，水仅没踝，阳光下波光潋滟，一片白炽，因而得名白水洋。</a:t>
            </a:r>
            <a:endParaRPr kumimoji="0" lang="zh-CN" altLang="en-US" sz="1600" b="0" i="0" u="none" strike="noStrike" kern="1200" cap="none" spc="0" normalizeH="0" baseline="0" noProof="0" dirty="0">
              <a:ln>
                <a:noFill/>
              </a:ln>
              <a:solidFill>
                <a:prstClr val="black"/>
              </a:solidFill>
              <a:effectLst/>
              <a:uLnTx/>
              <a:uFillTx/>
              <a:latin typeface="Arial"/>
              <a:ea typeface="微软雅黑"/>
              <a:cs typeface="+mn-cs"/>
            </a:endParaRPr>
          </a:p>
        </p:txBody>
      </p:sp>
      <p:sp>
        <p:nvSpPr>
          <p:cNvPr id="25" name="半闭框 24"/>
          <p:cNvSpPr/>
          <p:nvPr/>
        </p:nvSpPr>
        <p:spPr>
          <a:xfrm>
            <a:off x="-121920" y="-66040"/>
            <a:ext cx="790575" cy="922655"/>
          </a:xfrm>
          <a:prstGeom prst="halfFrame">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p:sp>
        <p:nvSpPr>
          <p:cNvPr id="26" name="半闭框 25"/>
          <p:cNvSpPr/>
          <p:nvPr/>
        </p:nvSpPr>
        <p:spPr>
          <a:xfrm flipH="1" flipV="1">
            <a:off x="11522075" y="3250565"/>
            <a:ext cx="669925" cy="750570"/>
          </a:xfrm>
          <a:prstGeom prst="halfFrame">
            <a:avLst/>
          </a:prstGeom>
          <a:solidFill>
            <a:schemeClr val="bg1"/>
          </a:solidFill>
          <a:ln>
            <a:noFill/>
          </a:ln>
          <a:effectLst>
            <a:outerShdw blurRad="508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微软雅黑"/>
              <a:cs typeface="+mn-cs"/>
            </a:endParaRPr>
          </a:p>
        </p:txBody>
      </p:sp>
      <mc:AlternateContent xmlns:mc="http://schemas.openxmlformats.org/markup-compatibility/2006" xmlns:p14="http://schemas.microsoft.com/office/powerpoint/2010/main">
        <mc:Choice Requires="p14">
          <p:contentPart p14:bwMode="auto" r:id="rId6">
            <p14:nvContentPartPr>
              <p14:cNvPr id="2" name="墨迹 1"/>
              <p14:cNvContentPartPr/>
              <p14:nvPr/>
            </p14:nvContentPartPr>
            <p14:xfrm>
              <a:off x="-726395" y="464534"/>
              <a:ext cx="360" cy="360"/>
            </p14:xfrm>
          </p:contentPart>
        </mc:Choice>
        <mc:Fallback xmlns="">
          <p:pic>
            <p:nvPicPr>
              <p:cNvPr id="2" name="墨迹 1"/>
              <p:cNvPicPr/>
              <p:nvPr/>
            </p:nvPicPr>
            <p:blipFill>
              <a:blip r:embed="rId7"/>
              <a:stretch>
                <a:fillRect/>
              </a:stretch>
            </p:blipFill>
            <p:spPr>
              <a:xfrm>
                <a:off x="-735395" y="455534"/>
                <a:ext cx="18000" cy="18000"/>
              </a:xfrm>
              <a:prstGeom prst="rect">
                <a:avLst/>
              </a:prstGeom>
            </p:spPr>
          </p:pic>
        </mc:Fallback>
      </mc:AlternateContent>
      <p:pic>
        <p:nvPicPr>
          <p:cNvPr id="4098" name="Picture 2" descr="湄洲岛妈祖文化旅游区">
            <a:extLst>
              <a:ext uri="{FF2B5EF4-FFF2-40B4-BE49-F238E27FC236}">
                <a16:creationId xmlns:a16="http://schemas.microsoft.com/office/drawing/2014/main" id="{97E1E745-ADAB-6A29-1B28-AFA0233EF64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57954" y="669644"/>
            <a:ext cx="3959372" cy="2642881"/>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00" name="Picture 4" descr="白水洋鸳鸯溪">
            <a:extLst>
              <a:ext uri="{FF2B5EF4-FFF2-40B4-BE49-F238E27FC236}">
                <a16:creationId xmlns:a16="http://schemas.microsoft.com/office/drawing/2014/main" id="{FBD6A118-326F-2E84-AFDB-FB088F4E7925}"/>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820006" y="679068"/>
            <a:ext cx="3810000" cy="2600325"/>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Tree>
    <p:custDataLst>
      <p:tags r:id="rId1"/>
    </p:custDataLst>
    <p:extLst>
      <p:ext uri="{BB962C8B-B14F-4D97-AF65-F5344CB8AC3E}">
        <p14:creationId xmlns:p14="http://schemas.microsoft.com/office/powerpoint/2010/main" val="50517967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6CF0B325-A999-C1D8-08A8-E741F3480096}"/>
              </a:ext>
            </a:extLst>
          </p:cNvPr>
          <p:cNvPicPr>
            <a:picLocks noChangeAspect="1"/>
          </p:cNvPicPr>
          <p:nvPr/>
        </p:nvPicPr>
        <p:blipFill>
          <a:blip r:embed="rId3"/>
          <a:stretch>
            <a:fillRect/>
          </a:stretch>
        </p:blipFill>
        <p:spPr>
          <a:xfrm>
            <a:off x="0" y="-1"/>
            <a:ext cx="12192000" cy="8015591"/>
          </a:xfrm>
          <a:prstGeom prst="rect">
            <a:avLst/>
          </a:prstGeom>
        </p:spPr>
      </p:pic>
      <p:sp>
        <p:nvSpPr>
          <p:cNvPr id="35" name="矩形 34"/>
          <p:cNvSpPr/>
          <p:nvPr/>
        </p:nvSpPr>
        <p:spPr>
          <a:xfrm>
            <a:off x="1561465" y="623570"/>
            <a:ext cx="4188460" cy="3225165"/>
          </a:xfrm>
          <a:prstGeom prst="rect">
            <a:avLst/>
          </a:prstGeom>
          <a:solidFill>
            <a:schemeClr val="bg1"/>
          </a:solidFill>
          <a:ln>
            <a:no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矩形 35"/>
          <p:cNvSpPr/>
          <p:nvPr/>
        </p:nvSpPr>
        <p:spPr>
          <a:xfrm>
            <a:off x="1561465" y="4100830"/>
            <a:ext cx="4157345" cy="247332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37" name="矩形 36"/>
          <p:cNvSpPr/>
          <p:nvPr/>
        </p:nvSpPr>
        <p:spPr>
          <a:xfrm>
            <a:off x="429895" y="623570"/>
            <a:ext cx="882650" cy="3225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429895" y="4309110"/>
            <a:ext cx="882650" cy="226885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矩形 2"/>
          <p:cNvSpPr/>
          <p:nvPr/>
        </p:nvSpPr>
        <p:spPr>
          <a:xfrm>
            <a:off x="5912485" y="623570"/>
            <a:ext cx="5954395" cy="594995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indent="0" algn="l" fontAlgn="auto">
              <a:lnSpc>
                <a:spcPct val="150000"/>
              </a:lnSpc>
              <a:buNone/>
            </a:pPr>
            <a:endParaRPr lang="zh-CN" altLang="en-US">
              <a:solidFill>
                <a:schemeClr val="tx2">
                  <a:lumMod val="90000"/>
                  <a:lumOff val="10000"/>
                </a:schemeClr>
              </a:solidFill>
              <a:latin typeface="等线 Light" panose="02010600030101010101" charset="-122"/>
              <a:ea typeface="等线 Light" panose="02010600030101010101" charset="-122"/>
              <a:sym typeface="+mn-ea"/>
            </a:endParaRPr>
          </a:p>
        </p:txBody>
      </p:sp>
      <p:sp>
        <p:nvSpPr>
          <p:cNvPr id="7" name="文本框 6"/>
          <p:cNvSpPr txBox="1"/>
          <p:nvPr/>
        </p:nvSpPr>
        <p:spPr>
          <a:xfrm>
            <a:off x="493514" y="1100831"/>
            <a:ext cx="1169551" cy="2411092"/>
          </a:xfrm>
          <a:prstGeom prst="rect">
            <a:avLst/>
          </a:prstGeom>
          <a:noFill/>
        </p:spPr>
        <p:txBody>
          <a:bodyPr vert="eaVert" wrap="square" rtlCol="0">
            <a:spAutoFit/>
          </a:bodyPr>
          <a:lstStyle/>
          <a:p>
            <a:pPr algn="ctr"/>
            <a:endParaRPr lang="zh-CN" altLang="en-US" sz="3200" dirty="0"/>
          </a:p>
          <a:p>
            <a:pPr algn="ctr"/>
            <a:r>
              <a:rPr lang="zh-CN" altLang="en-US" sz="3200" dirty="0"/>
              <a:t>地形</a:t>
            </a:r>
            <a:endParaRPr lang="zh-CN" altLang="en-US" sz="3200" b="1" dirty="0">
              <a:solidFill>
                <a:schemeClr val="tx2">
                  <a:lumMod val="90000"/>
                  <a:lumOff val="10000"/>
                </a:schemeClr>
              </a:solidFill>
              <a:latin typeface="等线 Light" panose="02010600030101010101" charset="-122"/>
              <a:ea typeface="等线 Light" panose="02010600030101010101" charset="-122"/>
              <a:cs typeface="等线 Light" panose="02010600030101010101" charset="-122"/>
            </a:endParaRPr>
          </a:p>
        </p:txBody>
      </p:sp>
      <p:sp>
        <p:nvSpPr>
          <p:cNvPr id="8" name="文本框 7"/>
          <p:cNvSpPr txBox="1"/>
          <p:nvPr/>
        </p:nvSpPr>
        <p:spPr>
          <a:xfrm>
            <a:off x="531932" y="4309110"/>
            <a:ext cx="677108" cy="2060575"/>
          </a:xfrm>
          <a:prstGeom prst="rect">
            <a:avLst/>
          </a:prstGeom>
          <a:noFill/>
        </p:spPr>
        <p:txBody>
          <a:bodyPr vert="eaVert" wrap="square" rtlCol="0">
            <a:spAutoFit/>
          </a:bodyPr>
          <a:lstStyle/>
          <a:p>
            <a:pPr algn="ctr"/>
            <a:r>
              <a:rPr lang="zh-CN" altLang="en-US" sz="3200" dirty="0"/>
              <a:t>特点</a:t>
            </a:r>
            <a:endParaRPr lang="zh-CN" altLang="en-US" sz="3200" b="1" dirty="0">
              <a:solidFill>
                <a:schemeClr val="tx2">
                  <a:lumMod val="90000"/>
                  <a:lumOff val="10000"/>
                </a:schemeClr>
              </a:solidFill>
              <a:latin typeface="等线 Light" panose="02010600030101010101" charset="-122"/>
              <a:ea typeface="等线 Light" panose="02010600030101010101" charset="-122"/>
              <a:cs typeface="等线 Light" panose="02010600030101010101" charset="-122"/>
            </a:endParaRPr>
          </a:p>
        </p:txBody>
      </p:sp>
      <p:sp>
        <p:nvSpPr>
          <p:cNvPr id="9" name="文本框 8"/>
          <p:cNvSpPr txBox="1"/>
          <p:nvPr/>
        </p:nvSpPr>
        <p:spPr>
          <a:xfrm>
            <a:off x="1911985" y="781050"/>
            <a:ext cx="3678374" cy="2967992"/>
          </a:xfrm>
          <a:prstGeom prst="rect">
            <a:avLst/>
          </a:prstGeom>
          <a:noFill/>
        </p:spPr>
        <p:txBody>
          <a:bodyPr wrap="square" rtlCol="0">
            <a:spAutoFit/>
          </a:bodyPr>
          <a:lstStyle/>
          <a:p>
            <a:pPr marL="0" indent="0" algn="ctr" fontAlgn="auto">
              <a:lnSpc>
                <a:spcPct val="150000"/>
              </a:lnSpc>
              <a:buNone/>
            </a:pP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印尼各岛屿的地形以山地和高原为主，沿海有狭长的平原。主要的大河位于北部的加里曼丹岛，其中卡普阿斯河全长</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1143</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公里，为印尼最长的河流。此外印尼还拥有众多的湖泊，其中位于苏门答腊岛北部的火山口湖多巴湖面积</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1130</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平方公里，为印尼最大湖泊，也是世界上最大的火山口湖。位于巴布亚岛巴布亚省顶峰县西南的查亚峰海拔</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4,884</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公尺，是印尼及大洋洲的最高峰。</a:t>
            </a:r>
          </a:p>
        </p:txBody>
      </p:sp>
      <p:sp>
        <p:nvSpPr>
          <p:cNvPr id="11" name="流程图: 合并 10"/>
          <p:cNvSpPr/>
          <p:nvPr/>
        </p:nvSpPr>
        <p:spPr>
          <a:xfrm>
            <a:off x="11241405" y="5932805"/>
            <a:ext cx="408940" cy="436880"/>
          </a:xfrm>
          <a:prstGeom prst="flowChartMerge">
            <a:avLst/>
          </a:prstGeom>
          <a:solidFill>
            <a:schemeClr val="tx2">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6075045" y="781050"/>
            <a:ext cx="5649595" cy="566991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矩形 5"/>
          <p:cNvSpPr/>
          <p:nvPr/>
        </p:nvSpPr>
        <p:spPr>
          <a:xfrm>
            <a:off x="1663065" y="709930"/>
            <a:ext cx="3994785" cy="303276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矩形 11"/>
          <p:cNvSpPr/>
          <p:nvPr/>
        </p:nvSpPr>
        <p:spPr>
          <a:xfrm>
            <a:off x="1658620" y="4208780"/>
            <a:ext cx="3994785" cy="224282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文本框 17">
            <a:extLst>
              <a:ext uri="{FF2B5EF4-FFF2-40B4-BE49-F238E27FC236}">
                <a16:creationId xmlns:a16="http://schemas.microsoft.com/office/drawing/2014/main" id="{90D82D7F-E844-4FA9-A592-EEC0C16E087D}"/>
              </a:ext>
            </a:extLst>
          </p:cNvPr>
          <p:cNvSpPr txBox="1"/>
          <p:nvPr/>
        </p:nvSpPr>
        <p:spPr>
          <a:xfrm>
            <a:off x="1742440" y="4309110"/>
            <a:ext cx="3976370" cy="2003177"/>
          </a:xfrm>
          <a:prstGeom prst="rect">
            <a:avLst/>
          </a:prstGeom>
          <a:noFill/>
        </p:spPr>
        <p:txBody>
          <a:bodyPr wrap="square" rtlCol="0">
            <a:spAutoFit/>
          </a:bodyPr>
          <a:lstStyle/>
          <a:p>
            <a:pPr marL="0" indent="0" algn="ctr" fontAlgn="auto">
              <a:lnSpc>
                <a:spcPct val="150000"/>
              </a:lnSpc>
              <a:buNone/>
            </a:pP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印尼地处环太平洋火山带，处于太平洋板块与印度</a:t>
            </a:r>
            <a:r>
              <a:rPr lang="en-US" altLang="zh-CN" sz="1200" b="1" dirty="0">
                <a:solidFill>
                  <a:schemeClr val="tx2">
                    <a:lumMod val="90000"/>
                    <a:lumOff val="10000"/>
                  </a:schemeClr>
                </a:solidFill>
                <a:latin typeface="等线 Light" panose="02010600030101010101" charset="-122"/>
                <a:ea typeface="等线 Light" panose="02010600030101010101" charset="-122"/>
                <a:sym typeface="+mn-ea"/>
              </a:rPr>
              <a:t>-</a:t>
            </a: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澳洲板块之间，地震和火山活动频繁，全国共有火山</a:t>
            </a:r>
            <a:r>
              <a:rPr lang="en-US" altLang="zh-CN" sz="1200" b="1" dirty="0">
                <a:solidFill>
                  <a:schemeClr val="tx2">
                    <a:lumMod val="90000"/>
                    <a:lumOff val="10000"/>
                  </a:schemeClr>
                </a:solidFill>
                <a:latin typeface="等线 Light" panose="02010600030101010101" charset="-122"/>
                <a:ea typeface="等线 Light" panose="02010600030101010101" charset="-122"/>
                <a:sym typeface="+mn-ea"/>
              </a:rPr>
              <a:t>400</a:t>
            </a: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多座，其中活火山</a:t>
            </a:r>
            <a:r>
              <a:rPr lang="en-US" altLang="zh-CN" sz="1200" b="1" dirty="0">
                <a:solidFill>
                  <a:schemeClr val="tx2">
                    <a:lumMod val="90000"/>
                    <a:lumOff val="10000"/>
                  </a:schemeClr>
                </a:solidFill>
                <a:latin typeface="等线 Light" panose="02010600030101010101" charset="-122"/>
                <a:ea typeface="等线 Light" panose="02010600030101010101" charset="-122"/>
                <a:sym typeface="+mn-ea"/>
              </a:rPr>
              <a:t>150</a:t>
            </a: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多座。着名的活火山有默拉皮火山、喀拉喀托火山、马拉皮火山等。</a:t>
            </a:r>
          </a:p>
          <a:p>
            <a:pPr marL="0" indent="0" algn="ctr" fontAlgn="auto">
              <a:lnSpc>
                <a:spcPct val="150000"/>
              </a:lnSpc>
              <a:buNone/>
            </a:pPr>
            <a:endParaRPr lang="zh-CN" altLang="en-US" sz="1200" b="1" dirty="0">
              <a:solidFill>
                <a:schemeClr val="tx2">
                  <a:lumMod val="90000"/>
                  <a:lumOff val="10000"/>
                </a:schemeClr>
              </a:solidFill>
              <a:latin typeface="等线 Light" panose="02010600030101010101" charset="-122"/>
              <a:ea typeface="等线 Light" panose="02010600030101010101" charset="-122"/>
              <a:sym typeface="+mn-ea"/>
            </a:endParaRPr>
          </a:p>
          <a:p>
            <a:pPr marL="0" indent="0" algn="ctr" fontAlgn="auto">
              <a:lnSpc>
                <a:spcPct val="150000"/>
              </a:lnSpc>
              <a:buNone/>
            </a:pP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印尼属热带雨林气候，年平均气温</a:t>
            </a:r>
            <a:r>
              <a:rPr lang="en-US" altLang="zh-CN" sz="1200" b="1" dirty="0">
                <a:solidFill>
                  <a:schemeClr val="tx2">
                    <a:lumMod val="90000"/>
                    <a:lumOff val="10000"/>
                  </a:schemeClr>
                </a:solidFill>
                <a:latin typeface="等线 Light" panose="02010600030101010101" charset="-122"/>
                <a:ea typeface="等线 Light" panose="02010600030101010101" charset="-122"/>
                <a:sym typeface="+mn-ea"/>
              </a:rPr>
              <a:t>25</a:t>
            </a: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a:t>
            </a:r>
            <a:r>
              <a:rPr lang="en-US" altLang="zh-CN" sz="1200" b="1" dirty="0">
                <a:solidFill>
                  <a:schemeClr val="tx2">
                    <a:lumMod val="90000"/>
                    <a:lumOff val="10000"/>
                  </a:schemeClr>
                </a:solidFill>
                <a:latin typeface="等线 Light" panose="02010600030101010101" charset="-122"/>
                <a:ea typeface="等线 Light" panose="02010600030101010101" charset="-122"/>
                <a:sym typeface="+mn-ea"/>
              </a:rPr>
              <a:t>27℃</a:t>
            </a: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。分旱季和雨季两季。年平均降雨量</a:t>
            </a:r>
            <a:r>
              <a:rPr lang="en-US" altLang="zh-CN" sz="1200" b="1" dirty="0">
                <a:solidFill>
                  <a:schemeClr val="tx2">
                    <a:lumMod val="90000"/>
                    <a:lumOff val="10000"/>
                  </a:schemeClr>
                </a:solidFill>
                <a:latin typeface="等线 Light" panose="02010600030101010101" charset="-122"/>
                <a:ea typeface="等线 Light" panose="02010600030101010101" charset="-122"/>
                <a:sym typeface="+mn-ea"/>
              </a:rPr>
              <a:t>2000</a:t>
            </a:r>
            <a:r>
              <a:rPr lang="zh-CN" altLang="en-US" sz="1200" b="1" dirty="0">
                <a:solidFill>
                  <a:schemeClr val="tx2">
                    <a:lumMod val="90000"/>
                    <a:lumOff val="10000"/>
                  </a:schemeClr>
                </a:solidFill>
                <a:latin typeface="等线 Light" panose="02010600030101010101" charset="-122"/>
                <a:ea typeface="等线 Light" panose="02010600030101010101" charset="-122"/>
                <a:sym typeface="+mn-ea"/>
              </a:rPr>
              <a:t>多毫米。</a:t>
            </a:r>
          </a:p>
        </p:txBody>
      </p:sp>
      <p:sp>
        <p:nvSpPr>
          <p:cNvPr id="19" name="文本框 18">
            <a:extLst>
              <a:ext uri="{FF2B5EF4-FFF2-40B4-BE49-F238E27FC236}">
                <a16:creationId xmlns:a16="http://schemas.microsoft.com/office/drawing/2014/main" id="{14D453B4-BA2D-4568-94FA-514F5FD749D7}"/>
              </a:ext>
            </a:extLst>
          </p:cNvPr>
          <p:cNvSpPr txBox="1"/>
          <p:nvPr/>
        </p:nvSpPr>
        <p:spPr>
          <a:xfrm>
            <a:off x="6259330" y="921095"/>
            <a:ext cx="5439155" cy="2644827"/>
          </a:xfrm>
          <a:prstGeom prst="rect">
            <a:avLst/>
          </a:prstGeom>
          <a:noFill/>
        </p:spPr>
        <p:txBody>
          <a:bodyPr wrap="square" rtlCol="0">
            <a:spAutoFit/>
          </a:bodyPr>
          <a:lstStyle/>
          <a:p>
            <a:pPr marL="0" indent="0" fontAlgn="auto">
              <a:lnSpc>
                <a:spcPct val="150000"/>
              </a:lnSpc>
              <a:buNone/>
            </a:pP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印尼与巴布亚纽几内亚、东帝汶、马来西亚接壤，与泰国、新加坡、菲律宾、澳大利亚等国隔海相望。陆地面积为</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1,904,443</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平方公里，海洋面积（不包括专属经济区）</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3,166,163</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平方公里，海岸线长</a:t>
            </a:r>
            <a:r>
              <a:rPr lang="en-US" altLang="zh-CN" sz="1400" b="1" dirty="0">
                <a:solidFill>
                  <a:schemeClr val="tx2">
                    <a:lumMod val="90000"/>
                    <a:lumOff val="10000"/>
                  </a:schemeClr>
                </a:solidFill>
                <a:latin typeface="等线 Light" panose="02010600030101010101" charset="-122"/>
                <a:ea typeface="等线 Light" panose="02010600030101010101" charset="-122"/>
                <a:sym typeface="+mn-ea"/>
              </a:rPr>
              <a:t>54716</a:t>
            </a:r>
            <a:r>
              <a:rPr lang="zh-CN" altLang="en-US" sz="1400" b="1" dirty="0">
                <a:solidFill>
                  <a:schemeClr val="tx2">
                    <a:lumMod val="90000"/>
                    <a:lumOff val="10000"/>
                  </a:schemeClr>
                </a:solidFill>
                <a:latin typeface="等线 Light" panose="02010600030101010101" charset="-122"/>
                <a:ea typeface="等线 Light" panose="02010600030101010101" charset="-122"/>
                <a:sym typeface="+mn-ea"/>
              </a:rPr>
              <a:t>公里。主要岛屿有爪哇岛、苏门答腊岛、加里曼丹岛（与汶莱和马来西亚共有）、纽几内亚岛（与巴布亚纽几内亚共有）和苏拉威西岛等。各岛屿之间构成许多海峡和内海，其中巽他海峡、马六甲海峡、龙目海峡等是沟通太平洋和印度洋的重要通道。内海主要有爪哇海、苏拉威西海、弗洛勒斯海和班达海等。</a:t>
            </a:r>
          </a:p>
        </p:txBody>
      </p:sp>
      <p:sp>
        <p:nvSpPr>
          <p:cNvPr id="20" name="文本框 19">
            <a:extLst>
              <a:ext uri="{FF2B5EF4-FFF2-40B4-BE49-F238E27FC236}">
                <a16:creationId xmlns:a16="http://schemas.microsoft.com/office/drawing/2014/main" id="{102ED555-808C-5594-02EC-0F70675A208C}"/>
              </a:ext>
            </a:extLst>
          </p:cNvPr>
          <p:cNvSpPr txBox="1"/>
          <p:nvPr/>
        </p:nvSpPr>
        <p:spPr>
          <a:xfrm>
            <a:off x="6478905" y="5381347"/>
            <a:ext cx="2230411" cy="584775"/>
          </a:xfrm>
          <a:prstGeom prst="rect">
            <a:avLst/>
          </a:prstGeom>
          <a:noFill/>
        </p:spPr>
        <p:txBody>
          <a:bodyPr vert="horz" wrap="square" rtlCol="0">
            <a:spAutoFit/>
          </a:bodyPr>
          <a:lstStyle/>
          <a:p>
            <a:r>
              <a:rPr lang="zh-CN" altLang="en-US" sz="3200" dirty="0"/>
              <a:t>印尼地理</a:t>
            </a:r>
            <a:endParaRPr lang="zh-CN" altLang="en-US" sz="3200" b="1" dirty="0">
              <a:solidFill>
                <a:schemeClr val="tx2">
                  <a:lumMod val="90000"/>
                  <a:lumOff val="10000"/>
                </a:schemeClr>
              </a:solidFill>
              <a:latin typeface="等线 Light" panose="02010600030101010101" charset="-122"/>
              <a:ea typeface="等线 Light" panose="02010600030101010101" charset="-122"/>
              <a:cs typeface="等线 Light" panose="02010600030101010101" charset="-122"/>
            </a:endParaRPr>
          </a:p>
        </p:txBody>
      </p:sp>
      <p:pic>
        <p:nvPicPr>
          <p:cNvPr id="10" name="图片 9">
            <a:extLst>
              <a:ext uri="{FF2B5EF4-FFF2-40B4-BE49-F238E27FC236}">
                <a16:creationId xmlns:a16="http://schemas.microsoft.com/office/drawing/2014/main" id="{3A8C1794-788C-9772-D454-F5C4B0077C19}"/>
              </a:ext>
            </a:extLst>
          </p:cNvPr>
          <p:cNvPicPr>
            <a:picLocks noChangeAspect="1"/>
          </p:cNvPicPr>
          <p:nvPr/>
        </p:nvPicPr>
        <p:blipFill>
          <a:blip r:embed="rId4"/>
          <a:stretch>
            <a:fillRect/>
          </a:stretch>
        </p:blipFill>
        <p:spPr>
          <a:xfrm>
            <a:off x="8337476" y="3565922"/>
            <a:ext cx="3034819" cy="2031306"/>
          </a:xfrm>
          <a:prstGeom prst="rect">
            <a:avLst/>
          </a:prstGeom>
        </p:spPr>
      </p:pic>
    </p:spTree>
    <p:custDataLst>
      <p:tags r:id="rId1"/>
    </p:custDataLst>
    <p:extLst>
      <p:ext uri="{BB962C8B-B14F-4D97-AF65-F5344CB8AC3E}">
        <p14:creationId xmlns:p14="http://schemas.microsoft.com/office/powerpoint/2010/main" val="2366356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bg>
      <p:bgPr>
        <a:blipFill rotWithShape="1">
          <a:blip r:embed="rId4">
            <a:alphaModFix amt="10000"/>
          </a:blip>
          <a:stretch>
            <a:fillRect/>
          </a:stretch>
        </a:blipFill>
        <a:effectLst/>
      </p:bgPr>
    </p:bg>
    <p:spTree>
      <p:nvGrpSpPr>
        <p:cNvPr id="1" name=""/>
        <p:cNvGrpSpPr/>
        <p:nvPr/>
      </p:nvGrpSpPr>
      <p:grpSpPr>
        <a:xfrm>
          <a:off x="0" y="0"/>
          <a:ext cx="0" cy="0"/>
          <a:chOff x="0" y="0"/>
          <a:chExt cx="0" cy="0"/>
        </a:xfrm>
      </p:grpSpPr>
      <p:pic>
        <p:nvPicPr>
          <p:cNvPr id="3" name="图片 2" descr="@)N%CX$MN~`2SYA%S[QH4ZY"/>
          <p:cNvPicPr>
            <a:picLocks noChangeAspect="1"/>
          </p:cNvPicPr>
          <p:nvPr/>
        </p:nvPicPr>
        <p:blipFill>
          <a:blip r:embed="rId5"/>
          <a:stretch>
            <a:fillRect/>
          </a:stretch>
        </p:blipFill>
        <p:spPr>
          <a:xfrm>
            <a:off x="369787" y="461450"/>
            <a:ext cx="8880893" cy="5930472"/>
          </a:xfrm>
          <a:prstGeom prst="rect">
            <a:avLst/>
          </a:prstGeom>
        </p:spPr>
      </p:pic>
      <p:sp>
        <p:nvSpPr>
          <p:cNvPr id="12" name="文本框 11"/>
          <p:cNvSpPr txBox="1"/>
          <p:nvPr/>
        </p:nvSpPr>
        <p:spPr>
          <a:xfrm>
            <a:off x="9624695" y="3955415"/>
            <a:ext cx="2011680" cy="1938020"/>
          </a:xfrm>
          <a:prstGeom prst="rect">
            <a:avLst/>
          </a:prstGeom>
          <a:noFill/>
        </p:spPr>
        <p:txBody>
          <a:bodyPr wrap="none" rtlCol="0">
            <a:spAutoFit/>
          </a:bodyPr>
          <a:lstStyle/>
          <a:p>
            <a:pPr algn="l" fontAlgn="auto">
              <a:lnSpc>
                <a:spcPct val="150000"/>
              </a:lnSpc>
            </a:pPr>
            <a:r>
              <a:rPr lang="zh-CN" altLang="en-US" sz="1600" dirty="0">
                <a:solidFill>
                  <a:srgbClr val="8D9294"/>
                </a:solidFill>
                <a:sym typeface="+mn-ea"/>
              </a:rPr>
              <a:t>福建与印度尼西亚在</a:t>
            </a:r>
          </a:p>
          <a:p>
            <a:pPr algn="l" fontAlgn="auto">
              <a:lnSpc>
                <a:spcPct val="150000"/>
              </a:lnSpc>
            </a:pPr>
            <a:r>
              <a:rPr lang="zh-CN" altLang="en-US" sz="1600" dirty="0">
                <a:solidFill>
                  <a:srgbClr val="8D9294"/>
                </a:solidFill>
                <a:sym typeface="+mn-ea"/>
              </a:rPr>
              <a:t>伊斯兰文化上具有重</a:t>
            </a:r>
          </a:p>
          <a:p>
            <a:pPr algn="l" fontAlgn="auto">
              <a:lnSpc>
                <a:spcPct val="150000"/>
              </a:lnSpc>
            </a:pPr>
            <a:r>
              <a:rPr lang="zh-CN" altLang="en-US" sz="1600" dirty="0">
                <a:solidFill>
                  <a:srgbClr val="8D9294"/>
                </a:solidFill>
                <a:sym typeface="+mn-ea"/>
              </a:rPr>
              <a:t>要的历史渊源。</a:t>
            </a:r>
          </a:p>
          <a:p>
            <a:pPr algn="l" fontAlgn="auto">
              <a:lnSpc>
                <a:spcPct val="150000"/>
              </a:lnSpc>
            </a:pPr>
            <a:r>
              <a:rPr lang="zh-CN" altLang="en-US" sz="1600" dirty="0">
                <a:solidFill>
                  <a:srgbClr val="8D9294"/>
                </a:solidFill>
                <a:sym typeface="+mn-ea"/>
              </a:rPr>
              <a:t>福建在中印尼交流史</a:t>
            </a:r>
          </a:p>
          <a:p>
            <a:pPr algn="l" fontAlgn="auto">
              <a:lnSpc>
                <a:spcPct val="150000"/>
              </a:lnSpc>
            </a:pPr>
            <a:r>
              <a:rPr lang="zh-CN" altLang="en-US" sz="1600" dirty="0">
                <a:solidFill>
                  <a:srgbClr val="8D9294"/>
                </a:solidFill>
                <a:sym typeface="+mn-ea"/>
              </a:rPr>
              <a:t>中占有独特地位。</a:t>
            </a:r>
          </a:p>
        </p:txBody>
      </p:sp>
      <p:cxnSp>
        <p:nvCxnSpPr>
          <p:cNvPr id="14" name="直接连接符 13"/>
          <p:cNvCxnSpPr/>
          <p:nvPr/>
        </p:nvCxnSpPr>
        <p:spPr>
          <a:xfrm>
            <a:off x="11755120" y="5112385"/>
            <a:ext cx="0" cy="1196340"/>
          </a:xfrm>
          <a:prstGeom prst="line">
            <a:avLst/>
          </a:prstGeom>
          <a:ln w="9525">
            <a:solidFill>
              <a:schemeClr val="tx2">
                <a:lumMod val="90000"/>
                <a:lumOff val="10000"/>
              </a:schemeClr>
            </a:solidFill>
          </a:ln>
        </p:spPr>
        <p:style>
          <a:lnRef idx="1">
            <a:schemeClr val="accent1"/>
          </a:lnRef>
          <a:fillRef idx="0">
            <a:schemeClr val="accent1"/>
          </a:fillRef>
          <a:effectRef idx="0">
            <a:schemeClr val="accent1"/>
          </a:effectRef>
          <a:fontRef idx="minor">
            <a:schemeClr val="tx1"/>
          </a:fontRef>
        </p:style>
      </p:cxnSp>
      <p:sp>
        <p:nvSpPr>
          <p:cNvPr id="2" name="矩形 1"/>
          <p:cNvSpPr/>
          <p:nvPr/>
        </p:nvSpPr>
        <p:spPr>
          <a:xfrm>
            <a:off x="130175" y="324485"/>
            <a:ext cx="9239885" cy="6228080"/>
          </a:xfrm>
          <a:prstGeom prst="rect">
            <a:avLst/>
          </a:prstGeom>
          <a:noFill/>
          <a:ln w="28575" cmpd="dbl">
            <a:solidFill>
              <a:schemeClr val="tx2">
                <a:lumMod val="75000"/>
                <a:lumOff val="2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8"/>
          <p:cNvSpPr txBox="1"/>
          <p:nvPr/>
        </p:nvSpPr>
        <p:spPr>
          <a:xfrm>
            <a:off x="-71120" y="-222885"/>
            <a:ext cx="3073400" cy="2214880"/>
          </a:xfrm>
          <a:prstGeom prst="rect">
            <a:avLst/>
          </a:prstGeom>
          <a:noFill/>
        </p:spPr>
        <p:txBody>
          <a:bodyPr wrap="square" rtlCol="0">
            <a:spAutoFit/>
          </a:bodyPr>
          <a:lstStyle/>
          <a:p>
            <a:r>
              <a:rPr lang="en-US" altLang="zh-CN" sz="13800" dirty="0">
                <a:ln/>
                <a:solidFill>
                  <a:schemeClr val="bg1"/>
                </a:solidFill>
                <a:effectLst>
                  <a:outerShdw blurRad="38100" dist="19050" dir="2700000" algn="tl" rotWithShape="0">
                    <a:schemeClr val="dk1">
                      <a:alpha val="40000"/>
                    </a:schemeClr>
                  </a:outerShdw>
                </a:effectLst>
              </a:rPr>
              <a:t>02</a:t>
            </a:r>
            <a:r>
              <a:rPr lang="en-US" altLang="zh-CN" sz="13800" dirty="0">
                <a:solidFill>
                  <a:schemeClr val="bg1"/>
                </a:solidFill>
              </a:rPr>
              <a:t>.</a:t>
            </a:r>
          </a:p>
        </p:txBody>
      </p:sp>
      <p:sp>
        <p:nvSpPr>
          <p:cNvPr id="15" name="矩形 14"/>
          <p:cNvSpPr/>
          <p:nvPr/>
        </p:nvSpPr>
        <p:spPr>
          <a:xfrm>
            <a:off x="6014085" y="1544955"/>
            <a:ext cx="5741035" cy="568325"/>
          </a:xfrm>
          <a:prstGeom prst="rect">
            <a:avLst/>
          </a:prstGeom>
          <a:solidFill>
            <a:schemeClr val="bg1">
              <a:alpha val="2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标题 1"/>
          <p:cNvSpPr>
            <a:spLocks noGrp="1"/>
          </p:cNvSpPr>
          <p:nvPr userDrawn="1">
            <p:custDataLst>
              <p:tags r:id="rId2"/>
            </p:custDataLst>
          </p:nvPr>
        </p:nvSpPr>
        <p:spPr>
          <a:xfrm>
            <a:off x="9369425" y="1016635"/>
            <a:ext cx="2738755" cy="975360"/>
          </a:xfrm>
          <a:prstGeom prst="rect">
            <a:avLst/>
          </a:prstGeom>
        </p:spPr>
        <p:txBody>
          <a:bodyPr vert="horz" lIns="90000" tIns="46800" rIns="90000" bIns="46800" rtlCol="0" anchor="b" anchorCtr="0">
            <a:noAutofit/>
          </a:bodyPr>
          <a:lstStyle>
            <a:lvl1pPr algn="ctr">
              <a:defRPr sz="4800" b="0" u="sng">
                <a:solidFill>
                  <a:schemeClr val="bg1"/>
                </a:solidFill>
                <a:latin typeface="汉仪书宋二简" panose="02010600000101010101" charset="-122"/>
                <a:ea typeface="汉仪书宋二简" panose="02010600000101010101" charset="-122"/>
              </a:defRPr>
            </a:lvl1pPr>
          </a:lstStyle>
          <a:p>
            <a:pPr algn="ctr"/>
            <a:r>
              <a:rPr lang="zh-CN" altLang="en-US" b="1" dirty="0">
                <a:solidFill>
                  <a:schemeClr val="tx2">
                    <a:lumMod val="75000"/>
                    <a:lumOff val="25000"/>
                  </a:schemeClr>
                </a:solidFill>
                <a:latin typeface="等线 Light" panose="02010600030101010101" charset="-122"/>
                <a:ea typeface="等线 Light" panose="02010600030101010101" charset="-122"/>
              </a:rPr>
              <a:t>宗教信仰</a:t>
            </a:r>
          </a:p>
        </p:txBody>
      </p:sp>
    </p:spTree>
    <p:custDataLst>
      <p:tags r:id="rId1"/>
    </p:custData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5081"/>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2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Lst>
</file>

<file path=ppt/tags/tag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5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5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62.xml><?xml version="1.0" encoding="utf-8"?>
<p:tagLst xmlns:a="http://schemas.openxmlformats.org/drawingml/2006/main" xmlns:r="http://schemas.openxmlformats.org/officeDocument/2006/relationships" xmlns:p="http://schemas.openxmlformats.org/presentationml/2006/main">
  <p:tag name="KSO_WM_SLIDE_ID" val="custom20205081_1"/>
  <p:tag name="KSO_WM_TEMPLATE_SUBCATEGORY" val="19"/>
  <p:tag name="KSO_WM_TEMPLATE_MASTER_TYPE" val="0"/>
  <p:tag name="KSO_WM_TEMPLATE_COLOR_TYPE" val="1"/>
  <p:tag name="KSO_WM_SLIDE_TYPE" val="title"/>
  <p:tag name="KSO_WM_SLIDE_SUBTYPE" val="defaultBlank"/>
  <p:tag name="KSO_WM_SLIDE_ITEM_CNT" val="0"/>
  <p:tag name="KSO_WM_SLIDE_INDEX" val="1"/>
  <p:tag name="KSO_WM_TAG_VERSION" val="1.0"/>
  <p:tag name="KSO_WM_BEAUTIFY_FLAG" val="#wm#"/>
  <p:tag name="KSO_WM_TEMPLATE_CATEGORY" val="custom"/>
  <p:tag name="KSO_WM_TEMPLATE_INDEX" val="20205081"/>
  <p:tag name="KSO_WM_SLIDE_LAYOUT" val="a_b"/>
  <p:tag name="KSO_WM_SLIDE_LAYOUT_CNT" val="1_1"/>
  <p:tag name="KSO_WM_UNIT_SHOW_EDIT_AREA_INDICATION" val="1"/>
  <p:tag name="KSO_WM_TEMPLATE_THUMBS_INDEX" val="1、4、7、12、13、14、15、16、17、18、20、24、25、28、33、36、40、43、44"/>
  <p:tag name="KSO_WM_SLIDE_MODEL_TYPE" val="cover"/>
</p:tagLst>
</file>

<file path=ppt/tags/tag6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6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7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1.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5.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78.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4.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6.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TEMPLATE_CATEGORY" val="custom"/>
  <p:tag name="KSO_WM_TEMPLATE_INDEX" val="20205081"/>
</p:tagLst>
</file>

<file path=ppt/tags/tag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heme/theme1.xml><?xml version="1.0" encoding="utf-8"?>
<a:theme xmlns:a="http://schemas.openxmlformats.org/drawingml/2006/main" name="Office 主题​​">
  <a:themeElements>
    <a:clrScheme name="新版空白演示配色">
      <a:dk1>
        <a:sysClr val="windowText" lastClr="000000"/>
      </a:dk1>
      <a:lt1>
        <a:sysClr val="window" lastClr="FFFFFF"/>
      </a:lt1>
      <a:dk2>
        <a:srgbClr val="0F1423"/>
      </a:dk2>
      <a:lt2>
        <a:srgbClr val="FFFFFF"/>
      </a:lt2>
      <a:accent1>
        <a:srgbClr val="6096E6"/>
      </a:accent1>
      <a:accent2>
        <a:srgbClr val="58B6E5"/>
      </a:accent2>
      <a:accent3>
        <a:srgbClr val="56CA95"/>
      </a:accent3>
      <a:accent4>
        <a:srgbClr val="FFBA55"/>
      </a:accent4>
      <a:accent5>
        <a:srgbClr val="F18870"/>
      </a:accent5>
      <a:accent6>
        <a:srgbClr val="EC5F74"/>
      </a:accent6>
      <a:hlink>
        <a:srgbClr val="0563C1"/>
      </a:hlink>
      <a:folHlink>
        <a:srgbClr val="954D72"/>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91</TotalTime>
  <Words>2805</Words>
  <Application>Microsoft Office PowerPoint</Application>
  <PresentationFormat>宽屏</PresentationFormat>
  <Paragraphs>113</Paragraphs>
  <Slides>21</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方正粗黑宋简体</vt:lpstr>
      <vt:lpstr>宋体</vt:lpstr>
      <vt:lpstr>等线 Light</vt:lpstr>
      <vt:lpstr>微软雅黑</vt:lpstr>
      <vt:lpstr>等线</vt:lpstr>
      <vt:lpstr>Wingdings</vt:lpstr>
      <vt:lpstr>Arial</vt:lpstr>
      <vt:lpstr>等线</vt:lpstr>
      <vt:lpstr>Office 主题​​</vt:lpstr>
      <vt:lpstr>福建与印尼 旅游风情 比较与探讨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福建饮食习惯</vt:lpstr>
      <vt:lpstr>印尼饮食习惯</vt:lpstr>
      <vt:lpstr>PowerPoint 演示文稿</vt:lpstr>
      <vt:lpstr>PowerPoint 演示文稿</vt:lpstr>
      <vt:lpstr>PowerPoint 演示文稿</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空白演示</dc:title>
  <dc:creator>86139</dc:creator>
  <cp:lastModifiedBy>冒 力</cp:lastModifiedBy>
  <cp:revision>163</cp:revision>
  <dcterms:created xsi:type="dcterms:W3CDTF">2019-06-19T02:08:00Z</dcterms:created>
  <dcterms:modified xsi:type="dcterms:W3CDTF">2022-07-06T16:23:51Z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2052-11.1.0.9192</vt:lpwstr>
  </property>
  <property fmtid="{D5CDD505-2E9C-101B-9397-08002B2CF9AE}" pid="3" name="ICV">
    <vt:lpwstr>29569A5B98BE4B19BAF07ECC107C9A17</vt:lpwstr>
  </property>
</Properties>
</file>